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17"/>
  </p:notesMasterIdLst>
  <p:handoutMasterIdLst>
    <p:handoutMasterId r:id="rId18"/>
  </p:handoutMasterIdLst>
  <p:sldIdLst>
    <p:sldId id="269" r:id="rId5"/>
    <p:sldId id="272" r:id="rId6"/>
    <p:sldId id="273" r:id="rId7"/>
    <p:sldId id="270" r:id="rId8"/>
    <p:sldId id="275" r:id="rId9"/>
    <p:sldId id="274" r:id="rId10"/>
    <p:sldId id="276" r:id="rId11"/>
    <p:sldId id="277" r:id="rId12"/>
    <p:sldId id="279" r:id="rId13"/>
    <p:sldId id="280" r:id="rId14"/>
    <p:sldId id="281" r:id="rId15"/>
    <p:sldId id="282" r:id="rId16"/>
  </p:sldIdLst>
  <p:sldSz cx="9144000" cy="5143500" type="screen16x9"/>
  <p:notesSz cx="6808788" cy="99409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49" userDrawn="1">
          <p15:clr>
            <a:srgbClr val="A4A3A4"/>
          </p15:clr>
        </p15:guide>
        <p15:guide id="2" pos="2880" userDrawn="1">
          <p15:clr>
            <a:srgbClr val="A4A3A4"/>
          </p15:clr>
        </p15:guide>
        <p15:guide id="3" orient="horz" pos="2913" userDrawn="1">
          <p15:clr>
            <a:srgbClr val="A4A3A4"/>
          </p15:clr>
        </p15:guide>
        <p15:guide id="4" pos="204" userDrawn="1">
          <p15:clr>
            <a:srgbClr val="A4A3A4"/>
          </p15:clr>
        </p15:guide>
        <p15:guide id="5" pos="5375"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008BD2"/>
    <a:srgbClr val="1D1D1B"/>
    <a:srgbClr val="4A66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67E863-AC6B-4B1E-924F-A44039FE5164}" v="11" dt="2024-01-16T11:20:00.959"/>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2" d="100"/>
          <a:sy n="142" d="100"/>
        </p:scale>
        <p:origin x="714" y="102"/>
      </p:cViewPr>
      <p:guideLst>
        <p:guide orient="horz" pos="849"/>
        <p:guide pos="2880"/>
        <p:guide orient="horz" pos="2913"/>
        <p:guide pos="204"/>
        <p:guide pos="5375"/>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ianca van Egmond" userId="9f033de0-1a38-4b7e-8e3f-a59c85d715be" providerId="ADAL" clId="{4E67E863-AC6B-4B1E-924F-A44039FE5164}"/>
    <pc:docChg chg="undo custSel modSld">
      <pc:chgData name="Bianca van Egmond" userId="9f033de0-1a38-4b7e-8e3f-a59c85d715be" providerId="ADAL" clId="{4E67E863-AC6B-4B1E-924F-A44039FE5164}" dt="2024-01-16T11:23:27.626" v="1668" actId="20577"/>
      <pc:docMkLst>
        <pc:docMk/>
      </pc:docMkLst>
      <pc:sldChg chg="modSp mod">
        <pc:chgData name="Bianca van Egmond" userId="9f033de0-1a38-4b7e-8e3f-a59c85d715be" providerId="ADAL" clId="{4E67E863-AC6B-4B1E-924F-A44039FE5164}" dt="2024-01-16T10:59:43.493" v="41" actId="6549"/>
        <pc:sldMkLst>
          <pc:docMk/>
          <pc:sldMk cId="2160201162" sldId="269"/>
        </pc:sldMkLst>
        <pc:spChg chg="mod">
          <ac:chgData name="Bianca van Egmond" userId="9f033de0-1a38-4b7e-8e3f-a59c85d715be" providerId="ADAL" clId="{4E67E863-AC6B-4B1E-924F-A44039FE5164}" dt="2024-01-16T10:59:43.493" v="41" actId="6549"/>
          <ac:spMkLst>
            <pc:docMk/>
            <pc:sldMk cId="2160201162" sldId="269"/>
            <ac:spMk id="5" creationId="{4DCF6B1C-1589-4833-9235-9B1F15ED32E1}"/>
          </ac:spMkLst>
        </pc:spChg>
        <pc:spChg chg="mod">
          <ac:chgData name="Bianca van Egmond" userId="9f033de0-1a38-4b7e-8e3f-a59c85d715be" providerId="ADAL" clId="{4E67E863-AC6B-4B1E-924F-A44039FE5164}" dt="2024-01-16T10:58:22.711" v="1" actId="20577"/>
          <ac:spMkLst>
            <pc:docMk/>
            <pc:sldMk cId="2160201162" sldId="269"/>
            <ac:spMk id="7" creationId="{C06ECDC4-D229-4718-94DC-B361DDDC2E16}"/>
          </ac:spMkLst>
        </pc:spChg>
      </pc:sldChg>
      <pc:sldChg chg="modSp mod">
        <pc:chgData name="Bianca van Egmond" userId="9f033de0-1a38-4b7e-8e3f-a59c85d715be" providerId="ADAL" clId="{4E67E863-AC6B-4B1E-924F-A44039FE5164}" dt="2024-01-16T11:15:19.315" v="1281" actId="20577"/>
        <pc:sldMkLst>
          <pc:docMk/>
          <pc:sldMk cId="4233492494" sldId="272"/>
        </pc:sldMkLst>
        <pc:spChg chg="mod">
          <ac:chgData name="Bianca van Egmond" userId="9f033de0-1a38-4b7e-8e3f-a59c85d715be" providerId="ADAL" clId="{4E67E863-AC6B-4B1E-924F-A44039FE5164}" dt="2024-01-16T11:15:19.315" v="1281" actId="20577"/>
          <ac:spMkLst>
            <pc:docMk/>
            <pc:sldMk cId="4233492494" sldId="272"/>
            <ac:spMk id="3" creationId="{00000000-0000-0000-0000-000000000000}"/>
          </ac:spMkLst>
        </pc:spChg>
      </pc:sldChg>
      <pc:sldChg chg="modSp mod">
        <pc:chgData name="Bianca van Egmond" userId="9f033de0-1a38-4b7e-8e3f-a59c85d715be" providerId="ADAL" clId="{4E67E863-AC6B-4B1E-924F-A44039FE5164}" dt="2024-01-16T11:16:00.542" v="1338" actId="6549"/>
        <pc:sldMkLst>
          <pc:docMk/>
          <pc:sldMk cId="3806347387" sldId="274"/>
        </pc:sldMkLst>
        <pc:spChg chg="mod">
          <ac:chgData name="Bianca van Egmond" userId="9f033de0-1a38-4b7e-8e3f-a59c85d715be" providerId="ADAL" clId="{4E67E863-AC6B-4B1E-924F-A44039FE5164}" dt="2024-01-16T11:16:00.542" v="1338" actId="6549"/>
          <ac:spMkLst>
            <pc:docMk/>
            <pc:sldMk cId="3806347387" sldId="274"/>
            <ac:spMk id="8" creationId="{300CCDE8-24AA-415C-8D92-4C165C166AF7}"/>
          </ac:spMkLst>
        </pc:spChg>
      </pc:sldChg>
      <pc:sldChg chg="addSp modSp mod">
        <pc:chgData name="Bianca van Egmond" userId="9f033de0-1a38-4b7e-8e3f-a59c85d715be" providerId="ADAL" clId="{4E67E863-AC6B-4B1E-924F-A44039FE5164}" dt="2024-01-16T11:02:56.276" v="301" actId="20577"/>
        <pc:sldMkLst>
          <pc:docMk/>
          <pc:sldMk cId="2894653762" sldId="276"/>
        </pc:sldMkLst>
        <pc:spChg chg="mod">
          <ac:chgData name="Bianca van Egmond" userId="9f033de0-1a38-4b7e-8e3f-a59c85d715be" providerId="ADAL" clId="{4E67E863-AC6B-4B1E-924F-A44039FE5164}" dt="2024-01-16T11:02:56.276" v="301" actId="20577"/>
          <ac:spMkLst>
            <pc:docMk/>
            <pc:sldMk cId="2894653762" sldId="276"/>
            <ac:spMk id="9" creationId="{306BA1D6-819D-4B4E-A8E4-3C545B5B42A8}"/>
          </ac:spMkLst>
        </pc:spChg>
        <pc:picChg chg="add mod">
          <ac:chgData name="Bianca van Egmond" userId="9f033de0-1a38-4b7e-8e3f-a59c85d715be" providerId="ADAL" clId="{4E67E863-AC6B-4B1E-924F-A44039FE5164}" dt="2024-01-16T11:01:44.603" v="157" actId="14100"/>
          <ac:picMkLst>
            <pc:docMk/>
            <pc:sldMk cId="2894653762" sldId="276"/>
            <ac:picMk id="3" creationId="{D13771A6-C830-1D26-5CFA-FC38FF6628AF}"/>
          </ac:picMkLst>
        </pc:picChg>
      </pc:sldChg>
      <pc:sldChg chg="addSp delSp modSp mod">
        <pc:chgData name="Bianca van Egmond" userId="9f033de0-1a38-4b7e-8e3f-a59c85d715be" providerId="ADAL" clId="{4E67E863-AC6B-4B1E-924F-A44039FE5164}" dt="2024-01-16T11:21:47.909" v="1459" actId="20577"/>
        <pc:sldMkLst>
          <pc:docMk/>
          <pc:sldMk cId="1260662080" sldId="277"/>
        </pc:sldMkLst>
        <pc:spChg chg="mod">
          <ac:chgData name="Bianca van Egmond" userId="9f033de0-1a38-4b7e-8e3f-a59c85d715be" providerId="ADAL" clId="{4E67E863-AC6B-4B1E-924F-A44039FE5164}" dt="2024-01-16T11:03:01.576" v="303" actId="20577"/>
          <ac:spMkLst>
            <pc:docMk/>
            <pc:sldMk cId="1260662080" sldId="277"/>
            <ac:spMk id="2" creationId="{DF897BE6-2692-4DA5-BF9E-44C25937D6B0}"/>
          </ac:spMkLst>
        </pc:spChg>
        <pc:spChg chg="add del">
          <ac:chgData name="Bianca van Egmond" userId="9f033de0-1a38-4b7e-8e3f-a59c85d715be" providerId="ADAL" clId="{4E67E863-AC6B-4B1E-924F-A44039FE5164}" dt="2024-01-16T11:06:28.759" v="572" actId="22"/>
          <ac:spMkLst>
            <pc:docMk/>
            <pc:sldMk cId="1260662080" sldId="277"/>
            <ac:spMk id="7" creationId="{001592D7-484C-AAD4-0141-AE897D47D221}"/>
          </ac:spMkLst>
        </pc:spChg>
        <pc:spChg chg="mod">
          <ac:chgData name="Bianca van Egmond" userId="9f033de0-1a38-4b7e-8e3f-a59c85d715be" providerId="ADAL" clId="{4E67E863-AC6B-4B1E-924F-A44039FE5164}" dt="2024-01-16T11:03:53.476" v="400" actId="20577"/>
          <ac:spMkLst>
            <pc:docMk/>
            <pc:sldMk cId="1260662080" sldId="277"/>
            <ac:spMk id="9" creationId="{56DD0BF5-C6D4-4121-BE3F-AEE202FEB199}"/>
          </ac:spMkLst>
        </pc:spChg>
        <pc:spChg chg="mod">
          <ac:chgData name="Bianca van Egmond" userId="9f033de0-1a38-4b7e-8e3f-a59c85d715be" providerId="ADAL" clId="{4E67E863-AC6B-4B1E-924F-A44039FE5164}" dt="2024-01-16T11:21:47.909" v="1459" actId="20577"/>
          <ac:spMkLst>
            <pc:docMk/>
            <pc:sldMk cId="1260662080" sldId="277"/>
            <ac:spMk id="11" creationId="{14E3C5EA-57D6-46EE-88FD-3F604A255BA5}"/>
          </ac:spMkLst>
        </pc:spChg>
        <pc:spChg chg="mod">
          <ac:chgData name="Bianca van Egmond" userId="9f033de0-1a38-4b7e-8e3f-a59c85d715be" providerId="ADAL" clId="{4E67E863-AC6B-4B1E-924F-A44039FE5164}" dt="2024-01-16T11:10:09.028" v="824" actId="20577"/>
          <ac:spMkLst>
            <pc:docMk/>
            <pc:sldMk cId="1260662080" sldId="277"/>
            <ac:spMk id="22" creationId="{8AE537BE-07B2-4899-941A-6CDE6884B93A}"/>
          </ac:spMkLst>
        </pc:spChg>
        <pc:spChg chg="mod">
          <ac:chgData name="Bianca van Egmond" userId="9f033de0-1a38-4b7e-8e3f-a59c85d715be" providerId="ADAL" clId="{4E67E863-AC6B-4B1E-924F-A44039FE5164}" dt="2024-01-16T11:17:56.928" v="1340" actId="20577"/>
          <ac:spMkLst>
            <pc:docMk/>
            <pc:sldMk cId="1260662080" sldId="277"/>
            <ac:spMk id="30" creationId="{ED925FD3-384D-4FE1-A987-45BC53A306EC}"/>
          </ac:spMkLst>
        </pc:spChg>
        <pc:spChg chg="mod">
          <ac:chgData name="Bianca van Egmond" userId="9f033de0-1a38-4b7e-8e3f-a59c85d715be" providerId="ADAL" clId="{4E67E863-AC6B-4B1E-924F-A44039FE5164}" dt="2024-01-16T11:20:52.995" v="1397" actId="20577"/>
          <ac:spMkLst>
            <pc:docMk/>
            <pc:sldMk cId="1260662080" sldId="277"/>
            <ac:spMk id="33" creationId="{B010B332-EFAA-4346-977F-00C1778B3396}"/>
          </ac:spMkLst>
        </pc:spChg>
        <pc:spChg chg="mod">
          <ac:chgData name="Bianca van Egmond" userId="9f033de0-1a38-4b7e-8e3f-a59c85d715be" providerId="ADAL" clId="{4E67E863-AC6B-4B1E-924F-A44039FE5164}" dt="2024-01-16T11:07:30.159" v="601" actId="20577"/>
          <ac:spMkLst>
            <pc:docMk/>
            <pc:sldMk cId="1260662080" sldId="277"/>
            <ac:spMk id="36" creationId="{3AC2241A-5D29-45E7-BDC1-9CCF84426C1A}"/>
          </ac:spMkLst>
        </pc:spChg>
        <pc:picChg chg="del">
          <ac:chgData name="Bianca van Egmond" userId="9f033de0-1a38-4b7e-8e3f-a59c85d715be" providerId="ADAL" clId="{4E67E863-AC6B-4B1E-924F-A44039FE5164}" dt="2024-01-16T11:03:18.395" v="304" actId="478"/>
          <ac:picMkLst>
            <pc:docMk/>
            <pc:sldMk cId="1260662080" sldId="277"/>
            <ac:picMk id="3" creationId="{0A35FECF-632C-4B50-8A84-B2D3E299883D}"/>
          </ac:picMkLst>
        </pc:picChg>
        <pc:picChg chg="add mod">
          <ac:chgData name="Bianca van Egmond" userId="9f033de0-1a38-4b7e-8e3f-a59c85d715be" providerId="ADAL" clId="{4E67E863-AC6B-4B1E-924F-A44039FE5164}" dt="2024-01-16T11:03:25.217" v="307" actId="1076"/>
          <ac:picMkLst>
            <pc:docMk/>
            <pc:sldMk cId="1260662080" sldId="277"/>
            <ac:picMk id="4" creationId="{5A3A601F-7608-DCF0-9D7E-4C63DA0FF46D}"/>
          </ac:picMkLst>
        </pc:picChg>
        <pc:picChg chg="add mod">
          <ac:chgData name="Bianca van Egmond" userId="9f033de0-1a38-4b7e-8e3f-a59c85d715be" providerId="ADAL" clId="{4E67E863-AC6B-4B1E-924F-A44039FE5164}" dt="2024-01-16T11:06:58.830" v="575" actId="1076"/>
          <ac:picMkLst>
            <pc:docMk/>
            <pc:sldMk cId="1260662080" sldId="277"/>
            <ac:picMk id="8" creationId="{DB59648B-1A64-3756-4712-DABED3E7557B}"/>
          </ac:picMkLst>
        </pc:picChg>
        <pc:picChg chg="del">
          <ac:chgData name="Bianca van Egmond" userId="9f033de0-1a38-4b7e-8e3f-a59c85d715be" providerId="ADAL" clId="{4E67E863-AC6B-4B1E-924F-A44039FE5164}" dt="2024-01-16T11:19:56.909" v="1341" actId="478"/>
          <ac:picMkLst>
            <pc:docMk/>
            <pc:sldMk cId="1260662080" sldId="277"/>
            <ac:picMk id="10" creationId="{BC5A515B-1D67-4608-BA28-0E0CBD295F3D}"/>
          </ac:picMkLst>
        </pc:picChg>
        <pc:picChg chg="add mod">
          <ac:chgData name="Bianca van Egmond" userId="9f033de0-1a38-4b7e-8e3f-a59c85d715be" providerId="ADAL" clId="{4E67E863-AC6B-4B1E-924F-A44039FE5164}" dt="2024-01-16T11:09:40.386" v="709" actId="1076"/>
          <ac:picMkLst>
            <pc:docMk/>
            <pc:sldMk cId="1260662080" sldId="277"/>
            <ac:picMk id="12" creationId="{4DBF6F34-1C3F-028F-388A-69DA1E2D30A2}"/>
          </ac:picMkLst>
        </pc:picChg>
        <pc:picChg chg="add mod">
          <ac:chgData name="Bianca van Egmond" userId="9f033de0-1a38-4b7e-8e3f-a59c85d715be" providerId="ADAL" clId="{4E67E863-AC6B-4B1E-924F-A44039FE5164}" dt="2024-01-16T11:20:10.986" v="1344" actId="1076"/>
          <ac:picMkLst>
            <pc:docMk/>
            <pc:sldMk cId="1260662080" sldId="277"/>
            <ac:picMk id="13" creationId="{B90814AB-7400-1C94-EA5F-293359A50A9C}"/>
          </ac:picMkLst>
        </pc:picChg>
        <pc:picChg chg="del">
          <ac:chgData name="Bianca van Egmond" userId="9f033de0-1a38-4b7e-8e3f-a59c85d715be" providerId="ADAL" clId="{4E67E863-AC6B-4B1E-924F-A44039FE5164}" dt="2024-01-16T11:08:29.555" v="611" actId="478"/>
          <ac:picMkLst>
            <pc:docMk/>
            <pc:sldMk cId="1260662080" sldId="277"/>
            <ac:picMk id="20" creationId="{D243AC54-DAC0-421B-A94A-DD9B5CAA227D}"/>
          </ac:picMkLst>
        </pc:picChg>
        <pc:picChg chg="del">
          <ac:chgData name="Bianca van Egmond" userId="9f033de0-1a38-4b7e-8e3f-a59c85d715be" providerId="ADAL" clId="{4E67E863-AC6B-4B1E-924F-A44039FE5164}" dt="2024-01-16T11:06:24.631" v="569" actId="478"/>
          <ac:picMkLst>
            <pc:docMk/>
            <pc:sldMk cId="1260662080" sldId="277"/>
            <ac:picMk id="32" creationId="{A9DCCB21-6F60-48C3-8CA0-A9EDF77FBCB0}"/>
          </ac:picMkLst>
        </pc:picChg>
      </pc:sldChg>
      <pc:sldChg chg="modSp mod">
        <pc:chgData name="Bianca van Egmond" userId="9f033de0-1a38-4b7e-8e3f-a59c85d715be" providerId="ADAL" clId="{4E67E863-AC6B-4B1E-924F-A44039FE5164}" dt="2024-01-16T11:23:27.626" v="1668" actId="20577"/>
        <pc:sldMkLst>
          <pc:docMk/>
          <pc:sldMk cId="24083384" sldId="280"/>
        </pc:sldMkLst>
        <pc:spChg chg="mod">
          <ac:chgData name="Bianca van Egmond" userId="9f033de0-1a38-4b7e-8e3f-a59c85d715be" providerId="ADAL" clId="{4E67E863-AC6B-4B1E-924F-A44039FE5164}" dt="2024-01-16T11:22:27.326" v="1461" actId="20577"/>
          <ac:spMkLst>
            <pc:docMk/>
            <pc:sldMk cId="24083384" sldId="280"/>
            <ac:spMk id="2" creationId="{00000000-0000-0000-0000-000000000000}"/>
          </ac:spMkLst>
        </pc:spChg>
        <pc:spChg chg="mod">
          <ac:chgData name="Bianca van Egmond" userId="9f033de0-1a38-4b7e-8e3f-a59c85d715be" providerId="ADAL" clId="{4E67E863-AC6B-4B1E-924F-A44039FE5164}" dt="2024-01-16T11:23:27.626" v="1668" actId="20577"/>
          <ac:spMkLst>
            <pc:docMk/>
            <pc:sldMk cId="24083384" sldId="280"/>
            <ac:spMk id="9" creationId="{306BA1D6-819D-4B4E-A8E4-3C545B5B42A8}"/>
          </ac:spMkLst>
        </pc:spChg>
        <pc:picChg chg="mod">
          <ac:chgData name="Bianca van Egmond" userId="9f033de0-1a38-4b7e-8e3f-a59c85d715be" providerId="ADAL" clId="{4E67E863-AC6B-4B1E-924F-A44039FE5164}" dt="2024-01-16T11:22:36.776" v="1466" actId="1076"/>
          <ac:picMkLst>
            <pc:docMk/>
            <pc:sldMk cId="24083384" sldId="280"/>
            <ac:picMk id="3" creationId="{5A8542C6-404C-4740-A8A8-563229845159}"/>
          </ac:picMkLst>
        </pc:picChg>
        <pc:picChg chg="mod">
          <ac:chgData name="Bianca van Egmond" userId="9f033de0-1a38-4b7e-8e3f-a59c85d715be" providerId="ADAL" clId="{4E67E863-AC6B-4B1E-924F-A44039FE5164}" dt="2024-01-16T11:22:31.897" v="1463" actId="1076"/>
          <ac:picMkLst>
            <pc:docMk/>
            <pc:sldMk cId="24083384" sldId="280"/>
            <ac:picMk id="5" creationId="{A8B7BA72-36E7-4D68-AC3C-19C1F481D94B}"/>
          </ac:picMkLst>
        </pc:picChg>
        <pc:picChg chg="mod">
          <ac:chgData name="Bianca van Egmond" userId="9f033de0-1a38-4b7e-8e3f-a59c85d715be" providerId="ADAL" clId="{4E67E863-AC6B-4B1E-924F-A44039FE5164}" dt="2024-01-16T11:22:33.218" v="1464" actId="1076"/>
          <ac:picMkLst>
            <pc:docMk/>
            <pc:sldMk cId="24083384" sldId="280"/>
            <ac:picMk id="6" creationId="{01A514AE-BAF8-4D5B-BB55-FA90C184622B}"/>
          </ac:picMkLst>
        </pc:picChg>
      </pc:sldChg>
      <pc:sldChg chg="modSp mod">
        <pc:chgData name="Bianca van Egmond" userId="9f033de0-1a38-4b7e-8e3f-a59c85d715be" providerId="ADAL" clId="{4E67E863-AC6B-4B1E-924F-A44039FE5164}" dt="2024-01-16T11:15:08.571" v="1273" actId="20577"/>
        <pc:sldMkLst>
          <pc:docMk/>
          <pc:sldMk cId="3145456355" sldId="281"/>
        </pc:sldMkLst>
        <pc:spChg chg="mod">
          <ac:chgData name="Bianca van Egmond" userId="9f033de0-1a38-4b7e-8e3f-a59c85d715be" providerId="ADAL" clId="{4E67E863-AC6B-4B1E-924F-A44039FE5164}" dt="2024-01-16T11:15:08.571" v="1273" actId="20577"/>
          <ac:spMkLst>
            <pc:docMk/>
            <pc:sldMk cId="3145456355" sldId="281"/>
            <ac:spMk id="9" creationId="{306BA1D6-819D-4B4E-A8E4-3C545B5B42A8}"/>
          </ac:spMkLst>
        </pc:spChg>
      </pc:sldChg>
      <pc:sldChg chg="addSp delSp modSp mod">
        <pc:chgData name="Bianca van Egmond" userId="9f033de0-1a38-4b7e-8e3f-a59c85d715be" providerId="ADAL" clId="{4E67E863-AC6B-4B1E-924F-A44039FE5164}" dt="2024-01-16T11:14:25.754" v="1246" actId="1076"/>
        <pc:sldMkLst>
          <pc:docMk/>
          <pc:sldMk cId="3048266234" sldId="282"/>
        </pc:sldMkLst>
        <pc:spChg chg="mod">
          <ac:chgData name="Bianca van Egmond" userId="9f033de0-1a38-4b7e-8e3f-a59c85d715be" providerId="ADAL" clId="{4E67E863-AC6B-4B1E-924F-A44039FE5164}" dt="2024-01-16T11:08:23.626" v="610" actId="20577"/>
          <ac:spMkLst>
            <pc:docMk/>
            <pc:sldMk cId="3048266234" sldId="282"/>
            <ac:spMk id="2" creationId="{00000000-0000-0000-0000-000000000000}"/>
          </ac:spMkLst>
        </pc:spChg>
        <pc:spChg chg="mod">
          <ac:chgData name="Bianca van Egmond" userId="9f033de0-1a38-4b7e-8e3f-a59c85d715be" providerId="ADAL" clId="{4E67E863-AC6B-4B1E-924F-A44039FE5164}" dt="2024-01-16T11:14:19.374" v="1245" actId="20577"/>
          <ac:spMkLst>
            <pc:docMk/>
            <pc:sldMk cId="3048266234" sldId="282"/>
            <ac:spMk id="8" creationId="{85106E81-5DF0-423C-93D8-A6A25C68BFB1}"/>
          </ac:spMkLst>
        </pc:spChg>
        <pc:picChg chg="del">
          <ac:chgData name="Bianca van Egmond" userId="9f033de0-1a38-4b7e-8e3f-a59c85d715be" providerId="ADAL" clId="{4E67E863-AC6B-4B1E-924F-A44039FE5164}" dt="2024-01-16T11:12:41.905" v="1113" actId="478"/>
          <ac:picMkLst>
            <pc:docMk/>
            <pc:sldMk cId="3048266234" sldId="282"/>
            <ac:picMk id="3" creationId="{84D703F8-B9AA-42DF-BD71-E3F471239359}"/>
          </ac:picMkLst>
        </pc:picChg>
        <pc:picChg chg="add mod">
          <ac:chgData name="Bianca van Egmond" userId="9f033de0-1a38-4b7e-8e3f-a59c85d715be" providerId="ADAL" clId="{4E67E863-AC6B-4B1E-924F-A44039FE5164}" dt="2024-01-16T11:14:25.754" v="1246" actId="1076"/>
          <ac:picMkLst>
            <pc:docMk/>
            <pc:sldMk cId="3048266234" sldId="282"/>
            <ac:picMk id="5" creationId="{D17BEB99-E023-A2F6-20B1-3ACF49B9D79A}"/>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1" y="1"/>
            <a:ext cx="2950475" cy="498772"/>
          </a:xfrm>
          <a:prstGeom prst="rect">
            <a:avLst/>
          </a:prstGeom>
        </p:spPr>
        <p:txBody>
          <a:bodyPr vert="horz" lIns="95708" tIns="47854" rIns="95708" bIns="47854" rtlCol="0"/>
          <a:lstStyle>
            <a:lvl1pPr algn="l">
              <a:defRPr sz="1300"/>
            </a:lvl1pPr>
          </a:lstStyle>
          <a:p>
            <a:endParaRPr lang="nl-NL"/>
          </a:p>
        </p:txBody>
      </p:sp>
      <p:sp>
        <p:nvSpPr>
          <p:cNvPr id="3" name="Tijdelijke aanduiding voor datum 2"/>
          <p:cNvSpPr>
            <a:spLocks noGrp="1"/>
          </p:cNvSpPr>
          <p:nvPr>
            <p:ph type="dt" sz="quarter" idx="1"/>
          </p:nvPr>
        </p:nvSpPr>
        <p:spPr>
          <a:xfrm>
            <a:off x="3856738" y="1"/>
            <a:ext cx="2950475" cy="498772"/>
          </a:xfrm>
          <a:prstGeom prst="rect">
            <a:avLst/>
          </a:prstGeom>
        </p:spPr>
        <p:txBody>
          <a:bodyPr vert="horz" lIns="95708" tIns="47854" rIns="95708" bIns="47854" rtlCol="0"/>
          <a:lstStyle>
            <a:lvl1pPr algn="r">
              <a:defRPr sz="1300"/>
            </a:lvl1pPr>
          </a:lstStyle>
          <a:p>
            <a:fld id="{43D38F6A-A209-43C5-8162-80C7DACBBB10}" type="datetimeFigureOut">
              <a:rPr lang="nl-NL" smtClean="0"/>
              <a:t>16-1-2024</a:t>
            </a:fld>
            <a:endParaRPr lang="nl-NL"/>
          </a:p>
        </p:txBody>
      </p:sp>
      <p:sp>
        <p:nvSpPr>
          <p:cNvPr id="4" name="Tijdelijke aanduiding voor voettekst 3"/>
          <p:cNvSpPr>
            <a:spLocks noGrp="1"/>
          </p:cNvSpPr>
          <p:nvPr>
            <p:ph type="ftr" sz="quarter" idx="2"/>
          </p:nvPr>
        </p:nvSpPr>
        <p:spPr>
          <a:xfrm>
            <a:off x="1" y="9442155"/>
            <a:ext cx="2950475" cy="498771"/>
          </a:xfrm>
          <a:prstGeom prst="rect">
            <a:avLst/>
          </a:prstGeom>
        </p:spPr>
        <p:txBody>
          <a:bodyPr vert="horz" lIns="95708" tIns="47854" rIns="95708" bIns="47854" rtlCol="0" anchor="b"/>
          <a:lstStyle>
            <a:lvl1pPr algn="l">
              <a:defRPr sz="1300"/>
            </a:lvl1pPr>
          </a:lstStyle>
          <a:p>
            <a:endParaRPr lang="nl-NL"/>
          </a:p>
        </p:txBody>
      </p:sp>
      <p:sp>
        <p:nvSpPr>
          <p:cNvPr id="5" name="Tijdelijke aanduiding voor dianummer 4"/>
          <p:cNvSpPr>
            <a:spLocks noGrp="1"/>
          </p:cNvSpPr>
          <p:nvPr>
            <p:ph type="sldNum" sz="quarter" idx="3"/>
          </p:nvPr>
        </p:nvSpPr>
        <p:spPr>
          <a:xfrm>
            <a:off x="3856738" y="9442155"/>
            <a:ext cx="2950475" cy="498771"/>
          </a:xfrm>
          <a:prstGeom prst="rect">
            <a:avLst/>
          </a:prstGeom>
        </p:spPr>
        <p:txBody>
          <a:bodyPr vert="horz" lIns="95708" tIns="47854" rIns="95708" bIns="47854" rtlCol="0" anchor="b"/>
          <a:lstStyle>
            <a:lvl1pPr algn="r">
              <a:defRPr sz="1300"/>
            </a:lvl1pPr>
          </a:lstStyle>
          <a:p>
            <a:fld id="{21DF4B28-53E9-40D9-B08F-BF045683E6EA}" type="slidenum">
              <a:rPr lang="nl-NL" smtClean="0"/>
              <a:t>‹#›</a:t>
            </a:fld>
            <a:endParaRPr lang="nl-NL"/>
          </a:p>
        </p:txBody>
      </p:sp>
    </p:spTree>
    <p:extLst>
      <p:ext uri="{BB962C8B-B14F-4D97-AF65-F5344CB8AC3E}">
        <p14:creationId xmlns:p14="http://schemas.microsoft.com/office/powerpoint/2010/main" val="9704578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1" y="1"/>
            <a:ext cx="2950475" cy="498772"/>
          </a:xfrm>
          <a:prstGeom prst="rect">
            <a:avLst/>
          </a:prstGeom>
        </p:spPr>
        <p:txBody>
          <a:bodyPr vert="horz" lIns="95708" tIns="47854" rIns="95708" bIns="47854" rtlCol="0"/>
          <a:lstStyle>
            <a:lvl1pPr algn="l">
              <a:defRPr sz="1300"/>
            </a:lvl1pPr>
          </a:lstStyle>
          <a:p>
            <a:endParaRPr lang="nl-NL"/>
          </a:p>
        </p:txBody>
      </p:sp>
      <p:sp>
        <p:nvSpPr>
          <p:cNvPr id="3" name="Tijdelijke aanduiding voor datum 2"/>
          <p:cNvSpPr>
            <a:spLocks noGrp="1"/>
          </p:cNvSpPr>
          <p:nvPr>
            <p:ph type="dt" idx="1"/>
          </p:nvPr>
        </p:nvSpPr>
        <p:spPr>
          <a:xfrm>
            <a:off x="3856738" y="1"/>
            <a:ext cx="2950475" cy="498772"/>
          </a:xfrm>
          <a:prstGeom prst="rect">
            <a:avLst/>
          </a:prstGeom>
        </p:spPr>
        <p:txBody>
          <a:bodyPr vert="horz" lIns="95708" tIns="47854" rIns="95708" bIns="47854" rtlCol="0"/>
          <a:lstStyle>
            <a:lvl1pPr algn="r">
              <a:defRPr sz="1300"/>
            </a:lvl1pPr>
          </a:lstStyle>
          <a:p>
            <a:fld id="{F37ADE00-539E-4758-BB6D-237CEAEA2F27}" type="datetimeFigureOut">
              <a:rPr lang="nl-NL" smtClean="0"/>
              <a:t>16-1-2024</a:t>
            </a:fld>
            <a:endParaRPr lang="nl-NL"/>
          </a:p>
        </p:txBody>
      </p:sp>
      <p:sp>
        <p:nvSpPr>
          <p:cNvPr id="4" name="Tijdelijke aanduiding voor dia-afbeelding 3"/>
          <p:cNvSpPr>
            <a:spLocks noGrp="1" noRot="1" noChangeAspect="1"/>
          </p:cNvSpPr>
          <p:nvPr>
            <p:ph type="sldImg" idx="2"/>
          </p:nvPr>
        </p:nvSpPr>
        <p:spPr>
          <a:xfrm>
            <a:off x="423863" y="1243013"/>
            <a:ext cx="5961062" cy="3354387"/>
          </a:xfrm>
          <a:prstGeom prst="rect">
            <a:avLst/>
          </a:prstGeom>
          <a:noFill/>
          <a:ln w="12700">
            <a:solidFill>
              <a:prstClr val="black"/>
            </a:solidFill>
          </a:ln>
        </p:spPr>
        <p:txBody>
          <a:bodyPr vert="horz" lIns="95708" tIns="47854" rIns="95708" bIns="47854" rtlCol="0" anchor="ctr"/>
          <a:lstStyle/>
          <a:p>
            <a:endParaRPr lang="nl-NL"/>
          </a:p>
        </p:txBody>
      </p:sp>
      <p:sp>
        <p:nvSpPr>
          <p:cNvPr id="5" name="Tijdelijke aanduiding voor notities 4"/>
          <p:cNvSpPr>
            <a:spLocks noGrp="1"/>
          </p:cNvSpPr>
          <p:nvPr>
            <p:ph type="body" sz="quarter" idx="3"/>
          </p:nvPr>
        </p:nvSpPr>
        <p:spPr>
          <a:xfrm>
            <a:off x="680879" y="4784070"/>
            <a:ext cx="5447030" cy="3914239"/>
          </a:xfrm>
          <a:prstGeom prst="rect">
            <a:avLst/>
          </a:prstGeom>
        </p:spPr>
        <p:txBody>
          <a:bodyPr vert="horz" lIns="95708" tIns="47854" rIns="95708" bIns="47854"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1" y="9442155"/>
            <a:ext cx="2950475" cy="498771"/>
          </a:xfrm>
          <a:prstGeom prst="rect">
            <a:avLst/>
          </a:prstGeom>
        </p:spPr>
        <p:txBody>
          <a:bodyPr vert="horz" lIns="95708" tIns="47854" rIns="95708" bIns="47854" rtlCol="0" anchor="b"/>
          <a:lstStyle>
            <a:lvl1pPr algn="l">
              <a:defRPr sz="1300"/>
            </a:lvl1pPr>
          </a:lstStyle>
          <a:p>
            <a:endParaRPr lang="nl-NL"/>
          </a:p>
        </p:txBody>
      </p:sp>
      <p:sp>
        <p:nvSpPr>
          <p:cNvPr id="7" name="Tijdelijke aanduiding voor dianummer 6"/>
          <p:cNvSpPr>
            <a:spLocks noGrp="1"/>
          </p:cNvSpPr>
          <p:nvPr>
            <p:ph type="sldNum" sz="quarter" idx="5"/>
          </p:nvPr>
        </p:nvSpPr>
        <p:spPr>
          <a:xfrm>
            <a:off x="3856738" y="9442155"/>
            <a:ext cx="2950475" cy="498771"/>
          </a:xfrm>
          <a:prstGeom prst="rect">
            <a:avLst/>
          </a:prstGeom>
        </p:spPr>
        <p:txBody>
          <a:bodyPr vert="horz" lIns="95708" tIns="47854" rIns="95708" bIns="47854" rtlCol="0" anchor="b"/>
          <a:lstStyle>
            <a:lvl1pPr algn="r">
              <a:defRPr sz="1300"/>
            </a:lvl1pPr>
          </a:lstStyle>
          <a:p>
            <a:fld id="{EE2039F3-6F27-42EB-AFD7-1FF8FED170B6}" type="slidenum">
              <a:rPr lang="nl-NL" smtClean="0"/>
              <a:t>‹#›</a:t>
            </a:fld>
            <a:endParaRPr lang="nl-NL"/>
          </a:p>
        </p:txBody>
      </p:sp>
    </p:spTree>
    <p:extLst>
      <p:ext uri="{BB962C8B-B14F-4D97-AF65-F5344CB8AC3E}">
        <p14:creationId xmlns:p14="http://schemas.microsoft.com/office/powerpoint/2010/main" val="6704635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Logo">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78346" y="1622849"/>
            <a:ext cx="5401056" cy="1801368"/>
          </a:xfrm>
          <a:prstGeom prst="rect">
            <a:avLst/>
          </a:prstGeom>
        </p:spPr>
      </p:pic>
    </p:spTree>
    <p:extLst>
      <p:ext uri="{BB962C8B-B14F-4D97-AF65-F5344CB8AC3E}">
        <p14:creationId xmlns:p14="http://schemas.microsoft.com/office/powerpoint/2010/main" val="954478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Date Placeholder 2"/>
          <p:cNvSpPr>
            <a:spLocks noGrp="1"/>
          </p:cNvSpPr>
          <p:nvPr>
            <p:ph type="dt" sz="half" idx="10"/>
          </p:nvPr>
        </p:nvSpPr>
        <p:spPr/>
        <p:txBody>
          <a:bodyPr/>
          <a:lstStyle/>
          <a:p>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2A2E47CC-A63E-46C2-BC8A-EC5A96BF4D3B}" type="slidenum">
              <a:rPr lang="nl-NL" smtClean="0"/>
              <a:t>‹#›</a:t>
            </a:fld>
            <a:endParaRPr lang="nl-NL"/>
          </a:p>
        </p:txBody>
      </p:sp>
    </p:spTree>
    <p:extLst>
      <p:ext uri="{BB962C8B-B14F-4D97-AF65-F5344CB8AC3E}">
        <p14:creationId xmlns:p14="http://schemas.microsoft.com/office/powerpoint/2010/main" val="16748099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2A2E47CC-A63E-46C2-BC8A-EC5A96BF4D3B}" type="slidenum">
              <a:rPr lang="nl-NL" smtClean="0"/>
              <a:t>‹#›</a:t>
            </a:fld>
            <a:endParaRPr lang="nl-NL"/>
          </a:p>
        </p:txBody>
      </p:sp>
    </p:spTree>
    <p:extLst>
      <p:ext uri="{BB962C8B-B14F-4D97-AF65-F5344CB8AC3E}">
        <p14:creationId xmlns:p14="http://schemas.microsoft.com/office/powerpoint/2010/main" val="36938772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fbeelding beeldvullend">
    <p:spTree>
      <p:nvGrpSpPr>
        <p:cNvPr id="1" name=""/>
        <p:cNvGrpSpPr/>
        <p:nvPr/>
      </p:nvGrpSpPr>
      <p:grpSpPr>
        <a:xfrm>
          <a:off x="0" y="0"/>
          <a:ext cx="0" cy="0"/>
          <a:chOff x="0" y="0"/>
          <a:chExt cx="0" cy="0"/>
        </a:xfrm>
      </p:grpSpPr>
      <p:sp>
        <p:nvSpPr>
          <p:cNvPr id="6" name="Tijdelijke aanduiding voor afbeelding 5"/>
          <p:cNvSpPr>
            <a:spLocks noGrp="1"/>
          </p:cNvSpPr>
          <p:nvPr>
            <p:ph type="pic" sz="quarter" idx="13"/>
          </p:nvPr>
        </p:nvSpPr>
        <p:spPr>
          <a:xfrm>
            <a:off x="0" y="0"/>
            <a:ext cx="9144000" cy="4624388"/>
          </a:xfrm>
        </p:spPr>
        <p:txBody>
          <a:bodyPr/>
          <a:lstStyle/>
          <a:p>
            <a:r>
              <a:rPr lang="nl-NL"/>
              <a:t>Klik op het pictogram als u een afbeelding wilt toevoegen</a:t>
            </a:r>
          </a:p>
        </p:txBody>
      </p:sp>
      <p:sp>
        <p:nvSpPr>
          <p:cNvPr id="2" name="Date Placeholder 1"/>
          <p:cNvSpPr>
            <a:spLocks noGrp="1"/>
          </p:cNvSpPr>
          <p:nvPr>
            <p:ph type="dt" sz="half" idx="10"/>
          </p:nvPr>
        </p:nvSpPr>
        <p:spPr/>
        <p:txBody>
          <a:bodyPr/>
          <a:lstStyle/>
          <a:p>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2A2E47CC-A63E-46C2-BC8A-EC5A96BF4D3B}" type="slidenum">
              <a:rPr lang="nl-NL" smtClean="0"/>
              <a:t>‹#›</a:t>
            </a:fld>
            <a:endParaRPr lang="nl-NL"/>
          </a:p>
        </p:txBody>
      </p:sp>
    </p:spTree>
    <p:extLst>
      <p:ext uri="{BB962C8B-B14F-4D97-AF65-F5344CB8AC3E}">
        <p14:creationId xmlns:p14="http://schemas.microsoft.com/office/powerpoint/2010/main" val="23109734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Afbeeldingen ">
    <p:spTree>
      <p:nvGrpSpPr>
        <p:cNvPr id="1" name=""/>
        <p:cNvGrpSpPr/>
        <p:nvPr/>
      </p:nvGrpSpPr>
      <p:grpSpPr>
        <a:xfrm>
          <a:off x="0" y="0"/>
          <a:ext cx="0" cy="0"/>
          <a:chOff x="0" y="0"/>
          <a:chExt cx="0" cy="0"/>
        </a:xfrm>
      </p:grpSpPr>
      <p:sp>
        <p:nvSpPr>
          <p:cNvPr id="7" name="Tijdelijke aanduiding voor afbeelding 5"/>
          <p:cNvSpPr>
            <a:spLocks noGrp="1"/>
          </p:cNvSpPr>
          <p:nvPr>
            <p:ph type="pic" sz="quarter" idx="14"/>
          </p:nvPr>
        </p:nvSpPr>
        <p:spPr>
          <a:xfrm>
            <a:off x="4525346" y="401216"/>
            <a:ext cx="4006800" cy="4223172"/>
          </a:xfrm>
        </p:spPr>
        <p:txBody>
          <a:bodyPr/>
          <a:lstStyle/>
          <a:p>
            <a:r>
              <a:rPr lang="nl-NL"/>
              <a:t>Klik op het pictogram als u een afbeelding wilt toevoegen</a:t>
            </a:r>
          </a:p>
        </p:txBody>
      </p:sp>
      <p:sp>
        <p:nvSpPr>
          <p:cNvPr id="6" name="Tijdelijke aanduiding voor afbeelding 5"/>
          <p:cNvSpPr>
            <a:spLocks noGrp="1"/>
          </p:cNvSpPr>
          <p:nvPr>
            <p:ph type="pic" sz="quarter" idx="13"/>
          </p:nvPr>
        </p:nvSpPr>
        <p:spPr>
          <a:xfrm>
            <a:off x="323850" y="401216"/>
            <a:ext cx="4006800" cy="4223172"/>
          </a:xfrm>
        </p:spPr>
        <p:txBody>
          <a:bodyPr/>
          <a:lstStyle/>
          <a:p>
            <a:r>
              <a:rPr lang="nl-NL"/>
              <a:t>Klik op het pictogram als u een afbeelding wilt toevoegen</a:t>
            </a:r>
          </a:p>
        </p:txBody>
      </p:sp>
      <p:sp>
        <p:nvSpPr>
          <p:cNvPr id="2" name="Date Placeholder 1"/>
          <p:cNvSpPr>
            <a:spLocks noGrp="1"/>
          </p:cNvSpPr>
          <p:nvPr>
            <p:ph type="dt" sz="half" idx="10"/>
          </p:nvPr>
        </p:nvSpPr>
        <p:spPr/>
        <p:txBody>
          <a:bodyPr/>
          <a:lstStyle/>
          <a:p>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2A2E47CC-A63E-46C2-BC8A-EC5A96BF4D3B}" type="slidenum">
              <a:rPr lang="nl-NL" smtClean="0"/>
              <a:t>‹#›</a:t>
            </a:fld>
            <a:endParaRPr lang="nl-NL"/>
          </a:p>
        </p:txBody>
      </p:sp>
    </p:spTree>
    <p:extLst>
      <p:ext uri="{BB962C8B-B14F-4D97-AF65-F5344CB8AC3E}">
        <p14:creationId xmlns:p14="http://schemas.microsoft.com/office/powerpoint/2010/main" val="1353087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dia - wit">
    <p:spTree>
      <p:nvGrpSpPr>
        <p:cNvPr id="1" name=""/>
        <p:cNvGrpSpPr/>
        <p:nvPr/>
      </p:nvGrpSpPr>
      <p:grpSpPr>
        <a:xfrm>
          <a:off x="0" y="0"/>
          <a:ext cx="0" cy="0"/>
          <a:chOff x="0" y="0"/>
          <a:chExt cx="0" cy="0"/>
        </a:xfrm>
      </p:grpSpPr>
      <p:sp>
        <p:nvSpPr>
          <p:cNvPr id="2" name="Title 1"/>
          <p:cNvSpPr>
            <a:spLocks noGrp="1"/>
          </p:cNvSpPr>
          <p:nvPr>
            <p:ph type="ctrTitle"/>
          </p:nvPr>
        </p:nvSpPr>
        <p:spPr>
          <a:xfrm>
            <a:off x="3588848" y="1240533"/>
            <a:ext cx="4412152" cy="1790700"/>
          </a:xfrm>
        </p:spPr>
        <p:txBody>
          <a:bodyPr anchor="b"/>
          <a:lstStyle>
            <a:lvl1pPr algn="l">
              <a:defRPr sz="3200">
                <a:solidFill>
                  <a:schemeClr val="accent1"/>
                </a:solidFill>
              </a:defRPr>
            </a:lvl1pPr>
          </a:lstStyle>
          <a:p>
            <a:r>
              <a:rPr lang="nl-NL"/>
              <a:t>Klik om stijl te bewerken</a:t>
            </a:r>
            <a:endParaRPr lang="en-US"/>
          </a:p>
        </p:txBody>
      </p:sp>
      <p:sp>
        <p:nvSpPr>
          <p:cNvPr id="3" name="Subtitle 2"/>
          <p:cNvSpPr>
            <a:spLocks noGrp="1"/>
          </p:cNvSpPr>
          <p:nvPr>
            <p:ph type="subTitle" idx="1"/>
          </p:nvPr>
        </p:nvSpPr>
        <p:spPr>
          <a:xfrm>
            <a:off x="3588848" y="3100289"/>
            <a:ext cx="4412152" cy="1241822"/>
          </a:xfrm>
        </p:spPr>
        <p:txBody>
          <a:bodyPr>
            <a:normAutofit/>
          </a:bodyPr>
          <a:lstStyle>
            <a:lvl1pPr marL="0" indent="0" algn="l">
              <a:buNone/>
              <a:defRPr sz="11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endParaRPr lang="en-US"/>
          </a:p>
        </p:txBody>
      </p:sp>
      <p:sp>
        <p:nvSpPr>
          <p:cNvPr id="8" name="Tijdelijke aanduiding voor afbeelding 7"/>
          <p:cNvSpPr>
            <a:spLocks noGrp="1"/>
          </p:cNvSpPr>
          <p:nvPr>
            <p:ph type="pic" sz="quarter" idx="13"/>
          </p:nvPr>
        </p:nvSpPr>
        <p:spPr>
          <a:xfrm>
            <a:off x="0" y="0"/>
            <a:ext cx="3121025" cy="5143500"/>
          </a:xfrm>
        </p:spPr>
        <p:txBody>
          <a:bodyPr/>
          <a:lstStyle/>
          <a:p>
            <a:r>
              <a:rPr lang="nl-NL"/>
              <a:t>Klik op het pictogram als u een afbeelding wilt toevoegen</a:t>
            </a:r>
          </a:p>
        </p:txBody>
      </p:sp>
    </p:spTree>
    <p:extLst>
      <p:ext uri="{BB962C8B-B14F-4D97-AF65-F5344CB8AC3E}">
        <p14:creationId xmlns:p14="http://schemas.microsoft.com/office/powerpoint/2010/main" val="840199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dia - blauw">
    <p:spTree>
      <p:nvGrpSpPr>
        <p:cNvPr id="1" name=""/>
        <p:cNvGrpSpPr/>
        <p:nvPr/>
      </p:nvGrpSpPr>
      <p:grpSpPr>
        <a:xfrm>
          <a:off x="0" y="0"/>
          <a:ext cx="0" cy="0"/>
          <a:chOff x="0" y="0"/>
          <a:chExt cx="0" cy="0"/>
        </a:xfrm>
      </p:grpSpPr>
      <p:sp>
        <p:nvSpPr>
          <p:cNvPr id="4" name="Rechthoek 3"/>
          <p:cNvSpPr/>
          <p:nvPr userDrawn="1"/>
        </p:nvSpPr>
        <p:spPr>
          <a:xfrm>
            <a:off x="3121025" y="0"/>
            <a:ext cx="6022975" cy="46243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a:p>
        </p:txBody>
      </p:sp>
      <p:sp>
        <p:nvSpPr>
          <p:cNvPr id="2" name="Title 1"/>
          <p:cNvSpPr>
            <a:spLocks noGrp="1"/>
          </p:cNvSpPr>
          <p:nvPr>
            <p:ph type="ctrTitle"/>
          </p:nvPr>
        </p:nvSpPr>
        <p:spPr>
          <a:xfrm>
            <a:off x="3588848" y="1240533"/>
            <a:ext cx="4412152" cy="1790700"/>
          </a:xfrm>
        </p:spPr>
        <p:txBody>
          <a:bodyPr anchor="b"/>
          <a:lstStyle>
            <a:lvl1pPr algn="l">
              <a:defRPr sz="3200">
                <a:solidFill>
                  <a:schemeClr val="bg1"/>
                </a:solidFill>
              </a:defRPr>
            </a:lvl1pPr>
          </a:lstStyle>
          <a:p>
            <a:r>
              <a:rPr lang="nl-NL"/>
              <a:t>Klik om stijl te bewerken</a:t>
            </a:r>
            <a:endParaRPr lang="en-US"/>
          </a:p>
        </p:txBody>
      </p:sp>
      <p:sp>
        <p:nvSpPr>
          <p:cNvPr id="3" name="Subtitle 2"/>
          <p:cNvSpPr>
            <a:spLocks noGrp="1"/>
          </p:cNvSpPr>
          <p:nvPr>
            <p:ph type="subTitle" idx="1"/>
          </p:nvPr>
        </p:nvSpPr>
        <p:spPr>
          <a:xfrm>
            <a:off x="3588848" y="3100289"/>
            <a:ext cx="4412152" cy="1241822"/>
          </a:xfrm>
        </p:spPr>
        <p:txBody>
          <a:bodyPr>
            <a:normAutofit/>
          </a:bodyPr>
          <a:lstStyle>
            <a:lvl1pPr marL="0" indent="0" algn="l">
              <a:buNone/>
              <a:defRPr sz="11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endParaRPr lang="en-US"/>
          </a:p>
        </p:txBody>
      </p:sp>
      <p:sp>
        <p:nvSpPr>
          <p:cNvPr id="8" name="Tijdelijke aanduiding voor afbeelding 7"/>
          <p:cNvSpPr>
            <a:spLocks noGrp="1"/>
          </p:cNvSpPr>
          <p:nvPr>
            <p:ph type="pic" sz="quarter" idx="13"/>
          </p:nvPr>
        </p:nvSpPr>
        <p:spPr>
          <a:xfrm>
            <a:off x="0" y="0"/>
            <a:ext cx="3121025" cy="4624388"/>
          </a:xfrm>
        </p:spPr>
        <p:txBody>
          <a:bodyPr/>
          <a:lstStyle/>
          <a:p>
            <a:r>
              <a:rPr lang="nl-NL"/>
              <a:t>Klik op het pictogram als u een afbeelding wilt toevoegen</a:t>
            </a:r>
          </a:p>
        </p:txBody>
      </p:sp>
    </p:spTree>
    <p:extLst>
      <p:ext uri="{BB962C8B-B14F-4D97-AF65-F5344CB8AC3E}">
        <p14:creationId xmlns:p14="http://schemas.microsoft.com/office/powerpoint/2010/main" val="412849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a:xfrm>
            <a:off x="8642107" y="0"/>
            <a:ext cx="285993" cy="273844"/>
          </a:xfrm>
          <a:prstGeom prst="rect">
            <a:avLst/>
          </a:prstGeom>
        </p:spPr>
        <p:txBody>
          <a:bodyPr/>
          <a:lstStyle/>
          <a:p>
            <a:fld id="{2A2E47CC-A63E-46C2-BC8A-EC5A96BF4D3B}" type="slidenum">
              <a:rPr lang="nl-NL" smtClean="0"/>
              <a:t>‹#›</a:t>
            </a:fld>
            <a:endParaRPr lang="nl-NL"/>
          </a:p>
        </p:txBody>
      </p:sp>
    </p:spTree>
    <p:extLst>
      <p:ext uri="{BB962C8B-B14F-4D97-AF65-F5344CB8AC3E}">
        <p14:creationId xmlns:p14="http://schemas.microsoft.com/office/powerpoint/2010/main" val="1000237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en object + foto links">
    <p:spTree>
      <p:nvGrpSpPr>
        <p:cNvPr id="1" name=""/>
        <p:cNvGrpSpPr/>
        <p:nvPr/>
      </p:nvGrpSpPr>
      <p:grpSpPr>
        <a:xfrm>
          <a:off x="0" y="0"/>
          <a:ext cx="0" cy="0"/>
          <a:chOff x="0" y="0"/>
          <a:chExt cx="0" cy="0"/>
        </a:xfrm>
      </p:grpSpPr>
      <p:sp>
        <p:nvSpPr>
          <p:cNvPr id="2" name="Title 1"/>
          <p:cNvSpPr>
            <a:spLocks noGrp="1"/>
          </p:cNvSpPr>
          <p:nvPr>
            <p:ph type="title"/>
          </p:nvPr>
        </p:nvSpPr>
        <p:spPr>
          <a:xfrm>
            <a:off x="3415004" y="273844"/>
            <a:ext cx="5100346" cy="994172"/>
          </a:xfrm>
        </p:spPr>
        <p:txBody>
          <a:bodyPr/>
          <a:lstStyle/>
          <a:p>
            <a:r>
              <a:rPr lang="nl-NL"/>
              <a:t>Klik om stijl te bewerken</a:t>
            </a:r>
            <a:endParaRPr lang="en-US"/>
          </a:p>
        </p:txBody>
      </p:sp>
      <p:sp>
        <p:nvSpPr>
          <p:cNvPr id="3" name="Content Placeholder 2"/>
          <p:cNvSpPr>
            <a:spLocks noGrp="1"/>
          </p:cNvSpPr>
          <p:nvPr>
            <p:ph idx="1"/>
          </p:nvPr>
        </p:nvSpPr>
        <p:spPr>
          <a:xfrm>
            <a:off x="3415004" y="1369219"/>
            <a:ext cx="5100346" cy="3263504"/>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2A2E47CC-A63E-46C2-BC8A-EC5A96BF4D3B}" type="slidenum">
              <a:rPr lang="nl-NL" smtClean="0"/>
              <a:t>‹#›</a:t>
            </a:fld>
            <a:endParaRPr lang="nl-NL"/>
          </a:p>
        </p:txBody>
      </p:sp>
      <p:sp>
        <p:nvSpPr>
          <p:cNvPr id="7" name="Tijdelijke aanduiding voor afbeelding 7"/>
          <p:cNvSpPr>
            <a:spLocks noGrp="1"/>
          </p:cNvSpPr>
          <p:nvPr>
            <p:ph type="pic" sz="quarter" idx="13"/>
          </p:nvPr>
        </p:nvSpPr>
        <p:spPr>
          <a:xfrm>
            <a:off x="0" y="0"/>
            <a:ext cx="3121025" cy="5143500"/>
          </a:xfrm>
        </p:spPr>
        <p:txBody>
          <a:bodyPr/>
          <a:lstStyle/>
          <a:p>
            <a:r>
              <a:rPr lang="nl-NL"/>
              <a:t>Klik op het pictogram als u een afbeelding wilt toevoegen</a:t>
            </a:r>
          </a:p>
        </p:txBody>
      </p:sp>
    </p:spTree>
    <p:extLst>
      <p:ext uri="{BB962C8B-B14F-4D97-AF65-F5344CB8AC3E}">
        <p14:creationId xmlns:p14="http://schemas.microsoft.com/office/powerpoint/2010/main" val="965681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ussenpagina - blauw">
    <p:spTree>
      <p:nvGrpSpPr>
        <p:cNvPr id="1" name=""/>
        <p:cNvGrpSpPr/>
        <p:nvPr/>
      </p:nvGrpSpPr>
      <p:grpSpPr>
        <a:xfrm>
          <a:off x="0" y="0"/>
          <a:ext cx="0" cy="0"/>
          <a:chOff x="0" y="0"/>
          <a:chExt cx="0" cy="0"/>
        </a:xfrm>
      </p:grpSpPr>
      <p:sp>
        <p:nvSpPr>
          <p:cNvPr id="8" name="Rechthoek 7"/>
          <p:cNvSpPr/>
          <p:nvPr userDrawn="1"/>
        </p:nvSpPr>
        <p:spPr>
          <a:xfrm>
            <a:off x="0" y="0"/>
            <a:ext cx="9144000" cy="46243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1"/>
          <p:cNvSpPr>
            <a:spLocks noGrp="1"/>
          </p:cNvSpPr>
          <p:nvPr>
            <p:ph type="title"/>
          </p:nvPr>
        </p:nvSpPr>
        <p:spPr>
          <a:xfrm>
            <a:off x="623888" y="1188994"/>
            <a:ext cx="7886700" cy="1843455"/>
          </a:xfrm>
        </p:spPr>
        <p:txBody>
          <a:bodyPr anchor="b">
            <a:normAutofit/>
          </a:bodyPr>
          <a:lstStyle>
            <a:lvl1pPr algn="ctr">
              <a:defRPr sz="3200">
                <a:solidFill>
                  <a:schemeClr val="bg1"/>
                </a:solidFill>
              </a:defRPr>
            </a:lvl1pPr>
          </a:lstStyle>
          <a:p>
            <a:r>
              <a:rPr lang="nl-NL"/>
              <a:t>Klik om stijl te bewerken</a:t>
            </a:r>
            <a:endParaRPr lang="en-US"/>
          </a:p>
        </p:txBody>
      </p:sp>
      <p:sp>
        <p:nvSpPr>
          <p:cNvPr id="3" name="Text Placeholder 2"/>
          <p:cNvSpPr>
            <a:spLocks noGrp="1"/>
          </p:cNvSpPr>
          <p:nvPr>
            <p:ph type="body" idx="1"/>
          </p:nvPr>
        </p:nvSpPr>
        <p:spPr>
          <a:xfrm>
            <a:off x="623888" y="3348788"/>
            <a:ext cx="7886700" cy="1125140"/>
          </a:xfrm>
        </p:spPr>
        <p:txBody>
          <a:bodyPr>
            <a:normAutofit/>
          </a:bodyPr>
          <a:lstStyle>
            <a:lvl1pPr marL="0" indent="0" algn="ctr">
              <a:buNone/>
              <a:defRPr sz="16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l-NL"/>
              <a:t>Klikken om de tekststijl van het model te bewerken</a:t>
            </a:r>
          </a:p>
        </p:txBody>
      </p:sp>
    </p:spTree>
    <p:extLst>
      <p:ext uri="{BB962C8B-B14F-4D97-AF65-F5344CB8AC3E}">
        <p14:creationId xmlns:p14="http://schemas.microsoft.com/office/powerpoint/2010/main" val="24789473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ussenpagina - fotoveld">
    <p:spTree>
      <p:nvGrpSpPr>
        <p:cNvPr id="1" name=""/>
        <p:cNvGrpSpPr/>
        <p:nvPr/>
      </p:nvGrpSpPr>
      <p:grpSpPr>
        <a:xfrm>
          <a:off x="0" y="0"/>
          <a:ext cx="0" cy="0"/>
          <a:chOff x="0" y="0"/>
          <a:chExt cx="0" cy="0"/>
        </a:xfrm>
      </p:grpSpPr>
      <p:sp>
        <p:nvSpPr>
          <p:cNvPr id="7" name="Tijdelijke aanduiding voor afbeelding 5"/>
          <p:cNvSpPr>
            <a:spLocks noGrp="1"/>
          </p:cNvSpPr>
          <p:nvPr>
            <p:ph type="pic" sz="quarter" idx="13"/>
          </p:nvPr>
        </p:nvSpPr>
        <p:spPr>
          <a:xfrm>
            <a:off x="0" y="0"/>
            <a:ext cx="9144000" cy="4624388"/>
          </a:xfrm>
        </p:spPr>
        <p:txBody>
          <a:bodyPr/>
          <a:lstStyle/>
          <a:p>
            <a:r>
              <a:rPr lang="nl-NL"/>
              <a:t>Klik op het pictogram als u een afbeelding wilt toevoegen</a:t>
            </a:r>
          </a:p>
        </p:txBody>
      </p:sp>
      <p:sp>
        <p:nvSpPr>
          <p:cNvPr id="2" name="Title 1"/>
          <p:cNvSpPr>
            <a:spLocks noGrp="1"/>
          </p:cNvSpPr>
          <p:nvPr>
            <p:ph type="title"/>
          </p:nvPr>
        </p:nvSpPr>
        <p:spPr>
          <a:xfrm>
            <a:off x="623888" y="2571750"/>
            <a:ext cx="7886700" cy="1155592"/>
          </a:xfrm>
        </p:spPr>
        <p:txBody>
          <a:bodyPr anchor="b">
            <a:normAutofit/>
          </a:bodyPr>
          <a:lstStyle>
            <a:lvl1pPr algn="ctr">
              <a:defRPr sz="3200">
                <a:solidFill>
                  <a:schemeClr val="bg1"/>
                </a:solidFill>
              </a:defRPr>
            </a:lvl1pPr>
          </a:lstStyle>
          <a:p>
            <a:r>
              <a:rPr lang="nl-NL"/>
              <a:t>Klik om stijl te bewerken</a:t>
            </a:r>
            <a:endParaRPr lang="en-US"/>
          </a:p>
        </p:txBody>
      </p:sp>
      <p:sp>
        <p:nvSpPr>
          <p:cNvPr id="3" name="Text Placeholder 2"/>
          <p:cNvSpPr>
            <a:spLocks noGrp="1"/>
          </p:cNvSpPr>
          <p:nvPr>
            <p:ph type="body" idx="1"/>
          </p:nvPr>
        </p:nvSpPr>
        <p:spPr>
          <a:xfrm>
            <a:off x="623888" y="3727342"/>
            <a:ext cx="7886700" cy="746586"/>
          </a:xfrm>
        </p:spPr>
        <p:txBody>
          <a:bodyPr>
            <a:normAutofit/>
          </a:bodyPr>
          <a:lstStyle>
            <a:lvl1pPr marL="0" indent="0" algn="ctr">
              <a:buNone/>
              <a:defRPr sz="16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l-NL"/>
              <a:t>Klikken om de tekststijl van het model te bewerken</a:t>
            </a:r>
          </a:p>
        </p:txBody>
      </p:sp>
    </p:spTree>
    <p:extLst>
      <p:ext uri="{BB962C8B-B14F-4D97-AF65-F5344CB8AC3E}">
        <p14:creationId xmlns:p14="http://schemas.microsoft.com/office/powerpoint/2010/main" val="2134771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itel en 2 kolommen">
    <p:spTree>
      <p:nvGrpSpPr>
        <p:cNvPr id="1" name=""/>
        <p:cNvGrpSpPr/>
        <p:nvPr/>
      </p:nvGrpSpPr>
      <p:grpSpPr>
        <a:xfrm>
          <a:off x="0" y="0"/>
          <a:ext cx="0" cy="0"/>
          <a:chOff x="0" y="0"/>
          <a:chExt cx="0" cy="0"/>
        </a:xfrm>
      </p:grpSpPr>
      <p:sp>
        <p:nvSpPr>
          <p:cNvPr id="2" name="Title 1"/>
          <p:cNvSpPr>
            <a:spLocks noGrp="1"/>
          </p:cNvSpPr>
          <p:nvPr>
            <p:ph type="title"/>
          </p:nvPr>
        </p:nvSpPr>
        <p:spPr>
          <a:xfrm>
            <a:off x="323850" y="273844"/>
            <a:ext cx="8191500" cy="994172"/>
          </a:xfrm>
        </p:spPr>
        <p:txBody>
          <a:bodyPr/>
          <a:lstStyle/>
          <a:p>
            <a:r>
              <a:rPr lang="nl-NL"/>
              <a:t>Klik om stijl te bewerken</a:t>
            </a:r>
            <a:endParaRPr lang="en-US"/>
          </a:p>
        </p:txBody>
      </p:sp>
      <p:sp>
        <p:nvSpPr>
          <p:cNvPr id="3" name="Content Placeholder 2"/>
          <p:cNvSpPr>
            <a:spLocks noGrp="1"/>
          </p:cNvSpPr>
          <p:nvPr>
            <p:ph sz="half" idx="1"/>
          </p:nvPr>
        </p:nvSpPr>
        <p:spPr>
          <a:xfrm>
            <a:off x="323850" y="1369219"/>
            <a:ext cx="4007518" cy="3263504"/>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Content Placeholder 3"/>
          <p:cNvSpPr>
            <a:spLocks noGrp="1"/>
          </p:cNvSpPr>
          <p:nvPr>
            <p:ph sz="half" idx="2"/>
          </p:nvPr>
        </p:nvSpPr>
        <p:spPr>
          <a:xfrm>
            <a:off x="4508550" y="1369219"/>
            <a:ext cx="4006800" cy="3263504"/>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Date Placeholder 4"/>
          <p:cNvSpPr>
            <a:spLocks noGrp="1"/>
          </p:cNvSpPr>
          <p:nvPr>
            <p:ph type="dt" sz="half" idx="10"/>
          </p:nvPr>
        </p:nvSpPr>
        <p:spPr/>
        <p:txBody>
          <a:bodyPr/>
          <a:lstStyle/>
          <a:p>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2A2E47CC-A63E-46C2-BC8A-EC5A96BF4D3B}" type="slidenum">
              <a:rPr lang="nl-NL" smtClean="0"/>
              <a:t>‹#›</a:t>
            </a:fld>
            <a:endParaRPr lang="nl-NL"/>
          </a:p>
        </p:txBody>
      </p:sp>
    </p:spTree>
    <p:extLst>
      <p:ext uri="{BB962C8B-B14F-4D97-AF65-F5344CB8AC3E}">
        <p14:creationId xmlns:p14="http://schemas.microsoft.com/office/powerpoint/2010/main" val="444470063"/>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tussenkop en 2 kolommen">
    <p:spTree>
      <p:nvGrpSpPr>
        <p:cNvPr id="1" name=""/>
        <p:cNvGrpSpPr/>
        <p:nvPr/>
      </p:nvGrpSpPr>
      <p:grpSpPr>
        <a:xfrm>
          <a:off x="0" y="0"/>
          <a:ext cx="0" cy="0"/>
          <a:chOff x="0" y="0"/>
          <a:chExt cx="0" cy="0"/>
        </a:xfrm>
      </p:grpSpPr>
      <p:sp>
        <p:nvSpPr>
          <p:cNvPr id="2" name="Title 1"/>
          <p:cNvSpPr>
            <a:spLocks noGrp="1"/>
          </p:cNvSpPr>
          <p:nvPr>
            <p:ph type="title"/>
          </p:nvPr>
        </p:nvSpPr>
        <p:spPr>
          <a:xfrm>
            <a:off x="323850" y="273844"/>
            <a:ext cx="8191500" cy="994172"/>
          </a:xfrm>
        </p:spPr>
        <p:txBody>
          <a:bodyPr/>
          <a:lstStyle/>
          <a:p>
            <a:r>
              <a:rPr lang="nl-NL"/>
              <a:t>Klik om stijl te bewerken</a:t>
            </a:r>
            <a:endParaRPr lang="en-US"/>
          </a:p>
        </p:txBody>
      </p:sp>
      <p:sp>
        <p:nvSpPr>
          <p:cNvPr id="3" name="Content Placeholder 2"/>
          <p:cNvSpPr>
            <a:spLocks noGrp="1"/>
          </p:cNvSpPr>
          <p:nvPr>
            <p:ph sz="half" idx="1"/>
          </p:nvPr>
        </p:nvSpPr>
        <p:spPr>
          <a:xfrm>
            <a:off x="323850" y="1827984"/>
            <a:ext cx="4007518" cy="2804739"/>
          </a:xfrm>
        </p:spPr>
        <p:txBody>
          <a:bodyPr>
            <a:normAutofit/>
          </a:bodyPr>
          <a:lstStyle>
            <a:lvl1pPr>
              <a:defRPr sz="1400"/>
            </a:lvl1pPr>
            <a:lvl2pPr>
              <a:defRPr sz="1200"/>
            </a:lvl2pPr>
            <a:lvl3pPr>
              <a:defRPr sz="1100"/>
            </a:lvl3pPr>
            <a:lvl4pPr>
              <a:defRPr sz="1050"/>
            </a:lvl4pPr>
            <a:lvl5pPr>
              <a:defRPr sz="105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Content Placeholder 3"/>
          <p:cNvSpPr>
            <a:spLocks noGrp="1"/>
          </p:cNvSpPr>
          <p:nvPr>
            <p:ph sz="half" idx="2"/>
          </p:nvPr>
        </p:nvSpPr>
        <p:spPr>
          <a:xfrm>
            <a:off x="4508550" y="1827984"/>
            <a:ext cx="4006800" cy="2804739"/>
          </a:xfrm>
        </p:spPr>
        <p:txBody>
          <a:bodyPr>
            <a:normAutofit/>
          </a:bodyPr>
          <a:lstStyle>
            <a:lvl1pPr>
              <a:defRPr sz="1400"/>
            </a:lvl1pPr>
            <a:lvl2pPr>
              <a:defRPr sz="1200"/>
            </a:lvl2pPr>
            <a:lvl3pPr>
              <a:defRPr sz="1100"/>
            </a:lvl3pPr>
            <a:lvl4pPr>
              <a:defRPr sz="1050"/>
            </a:lvl4pPr>
            <a:lvl5pPr>
              <a:defRPr sz="105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Date Placeholder 4"/>
          <p:cNvSpPr>
            <a:spLocks noGrp="1"/>
          </p:cNvSpPr>
          <p:nvPr>
            <p:ph type="dt" sz="half" idx="10"/>
          </p:nvPr>
        </p:nvSpPr>
        <p:spPr/>
        <p:txBody>
          <a:bodyPr/>
          <a:lstStyle/>
          <a:p>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2A2E47CC-A63E-46C2-BC8A-EC5A96BF4D3B}" type="slidenum">
              <a:rPr lang="nl-NL" smtClean="0"/>
              <a:t>‹#›</a:t>
            </a:fld>
            <a:endParaRPr lang="nl-NL"/>
          </a:p>
        </p:txBody>
      </p:sp>
      <p:sp>
        <p:nvSpPr>
          <p:cNvPr id="9" name="Tijdelijke aanduiding voor tekst 8"/>
          <p:cNvSpPr>
            <a:spLocks noGrp="1"/>
          </p:cNvSpPr>
          <p:nvPr>
            <p:ph type="body" sz="quarter" idx="13" hasCustomPrompt="1"/>
          </p:nvPr>
        </p:nvSpPr>
        <p:spPr>
          <a:xfrm>
            <a:off x="323850" y="1368000"/>
            <a:ext cx="4006850" cy="360000"/>
          </a:xfrm>
        </p:spPr>
        <p:txBody>
          <a:bodyPr/>
          <a:lstStyle>
            <a:lvl1pPr marL="0" indent="0">
              <a:buNone/>
              <a:defRPr>
                <a:solidFill>
                  <a:schemeClr val="accent1"/>
                </a:solidFill>
              </a:defRPr>
            </a:lvl1pPr>
            <a:lvl2pPr marL="342900" indent="0">
              <a:buNone/>
              <a:defRPr/>
            </a:lvl2pPr>
            <a:lvl3pPr marL="685800" indent="0">
              <a:buNone/>
              <a:defRPr/>
            </a:lvl3pPr>
            <a:lvl4pPr marL="1028700" indent="0">
              <a:buNone/>
              <a:defRPr/>
            </a:lvl4pPr>
            <a:lvl5pPr marL="1371600" indent="0">
              <a:buNone/>
              <a:defRPr/>
            </a:lvl5pPr>
          </a:lstStyle>
          <a:p>
            <a:pPr lvl="0"/>
            <a:r>
              <a:rPr lang="nl-NL"/>
              <a:t>Tussenkop (max 1 regel)</a:t>
            </a:r>
          </a:p>
        </p:txBody>
      </p:sp>
      <p:sp>
        <p:nvSpPr>
          <p:cNvPr id="10" name="Tijdelijke aanduiding voor tekst 8"/>
          <p:cNvSpPr>
            <a:spLocks noGrp="1"/>
          </p:cNvSpPr>
          <p:nvPr>
            <p:ph type="body" sz="quarter" idx="14" hasCustomPrompt="1"/>
          </p:nvPr>
        </p:nvSpPr>
        <p:spPr>
          <a:xfrm>
            <a:off x="4508550" y="1368000"/>
            <a:ext cx="4006850" cy="360000"/>
          </a:xfrm>
        </p:spPr>
        <p:txBody>
          <a:bodyPr/>
          <a:lstStyle>
            <a:lvl1pPr marL="0" indent="0">
              <a:buNone/>
              <a:defRPr>
                <a:solidFill>
                  <a:schemeClr val="accent1"/>
                </a:solidFill>
              </a:defRPr>
            </a:lvl1pPr>
            <a:lvl2pPr marL="342900" indent="0">
              <a:buNone/>
              <a:defRPr/>
            </a:lvl2pPr>
            <a:lvl3pPr marL="685800" indent="0">
              <a:buNone/>
              <a:defRPr/>
            </a:lvl3pPr>
            <a:lvl4pPr marL="1028700" indent="0">
              <a:buNone/>
              <a:defRPr/>
            </a:lvl4pPr>
            <a:lvl5pPr marL="1371600" indent="0">
              <a:buNone/>
              <a:defRPr/>
            </a:lvl5pPr>
          </a:lstStyle>
          <a:p>
            <a:pPr lvl="0"/>
            <a:r>
              <a:rPr lang="nl-NL"/>
              <a:t>Tussenkop (max 1 regel)</a:t>
            </a:r>
          </a:p>
        </p:txBody>
      </p:sp>
    </p:spTree>
    <p:extLst>
      <p:ext uri="{BB962C8B-B14F-4D97-AF65-F5344CB8AC3E}">
        <p14:creationId xmlns:p14="http://schemas.microsoft.com/office/powerpoint/2010/main" val="11654580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3850" y="273844"/>
            <a:ext cx="8191500" cy="994172"/>
          </a:xfrm>
          <a:prstGeom prst="rect">
            <a:avLst/>
          </a:prstGeom>
        </p:spPr>
        <p:txBody>
          <a:bodyPr vert="horz" lIns="91440" tIns="45720" rIns="91440" bIns="45720" rtlCol="0" anchor="ctr">
            <a:normAutofit/>
          </a:bodyPr>
          <a:lstStyle/>
          <a:p>
            <a:r>
              <a:rPr lang="nl-NL"/>
              <a:t>Klik om de stijl te bewerken</a:t>
            </a:r>
            <a:endParaRPr lang="en-US"/>
          </a:p>
        </p:txBody>
      </p:sp>
      <p:sp>
        <p:nvSpPr>
          <p:cNvPr id="3" name="Text Placeholder 2"/>
          <p:cNvSpPr>
            <a:spLocks noGrp="1"/>
          </p:cNvSpPr>
          <p:nvPr>
            <p:ph type="body" idx="1"/>
          </p:nvPr>
        </p:nvSpPr>
        <p:spPr>
          <a:xfrm>
            <a:off x="323850" y="1369219"/>
            <a:ext cx="8191500" cy="3263504"/>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2"/>
          </p:nvPr>
        </p:nvSpPr>
        <p:spPr>
          <a:xfrm>
            <a:off x="323850" y="4822263"/>
            <a:ext cx="2362200" cy="273844"/>
          </a:xfrm>
          <a:prstGeom prst="rect">
            <a:avLst/>
          </a:prstGeom>
        </p:spPr>
        <p:txBody>
          <a:bodyPr vert="horz" lIns="91440" tIns="45720" rIns="91440" bIns="45720" rtlCol="0" anchor="ctr"/>
          <a:lstStyle>
            <a:lvl1pPr algn="l">
              <a:defRPr sz="600">
                <a:solidFill>
                  <a:schemeClr val="tx1"/>
                </a:solidFill>
              </a:defRPr>
            </a:lvl1pPr>
          </a:lstStyle>
          <a:p>
            <a:endParaRPr lang="nl-NL"/>
          </a:p>
        </p:txBody>
      </p:sp>
      <p:sp>
        <p:nvSpPr>
          <p:cNvPr id="5" name="Footer Placeholder 4"/>
          <p:cNvSpPr>
            <a:spLocks noGrp="1"/>
          </p:cNvSpPr>
          <p:nvPr>
            <p:ph type="ftr" sz="quarter" idx="3"/>
          </p:nvPr>
        </p:nvSpPr>
        <p:spPr>
          <a:xfrm>
            <a:off x="3028950" y="4822263"/>
            <a:ext cx="3086100" cy="273844"/>
          </a:xfrm>
          <a:prstGeom prst="rect">
            <a:avLst/>
          </a:prstGeom>
        </p:spPr>
        <p:txBody>
          <a:bodyPr vert="horz" lIns="91440" tIns="45720" rIns="91440" bIns="45720" rtlCol="0" anchor="ctr"/>
          <a:lstStyle>
            <a:lvl1pPr algn="ctr">
              <a:defRPr sz="600">
                <a:solidFill>
                  <a:schemeClr val="tx1"/>
                </a:solidFill>
              </a:defRPr>
            </a:lvl1pPr>
          </a:lstStyle>
          <a:p>
            <a:endParaRPr lang="nl-NL"/>
          </a:p>
        </p:txBody>
      </p:sp>
      <p:pic>
        <p:nvPicPr>
          <p:cNvPr id="7" name="Afbeelding 6"/>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103166" y="4733925"/>
            <a:ext cx="900898" cy="300469"/>
          </a:xfrm>
          <a:prstGeom prst="rect">
            <a:avLst/>
          </a:prstGeom>
        </p:spPr>
      </p:pic>
      <p:sp>
        <p:nvSpPr>
          <p:cNvPr id="6" name="Slide Number Placeholder 5"/>
          <p:cNvSpPr>
            <a:spLocks noGrp="1"/>
          </p:cNvSpPr>
          <p:nvPr>
            <p:ph type="sldNum" sz="quarter" idx="4"/>
          </p:nvPr>
        </p:nvSpPr>
        <p:spPr>
          <a:xfrm>
            <a:off x="8642107" y="0"/>
            <a:ext cx="285993" cy="273844"/>
          </a:xfrm>
          <a:prstGeom prst="rect">
            <a:avLst/>
          </a:prstGeom>
          <a:solidFill>
            <a:schemeClr val="accent1"/>
          </a:solidFill>
        </p:spPr>
        <p:txBody>
          <a:bodyPr vert="horz" wrap="none" lIns="91440" tIns="45720" rIns="91440" bIns="45720" rtlCol="0" anchor="ctr"/>
          <a:lstStyle>
            <a:lvl1pPr algn="ctr">
              <a:defRPr sz="600" b="1">
                <a:solidFill>
                  <a:schemeClr val="bg1"/>
                </a:solidFill>
              </a:defRPr>
            </a:lvl1pPr>
          </a:lstStyle>
          <a:p>
            <a:fld id="{2A2E47CC-A63E-46C2-BC8A-EC5A96BF4D3B}" type="slidenum">
              <a:rPr lang="nl-NL" smtClean="0"/>
              <a:pPr/>
              <a:t>‹#›</a:t>
            </a:fld>
            <a:endParaRPr lang="nl-NL"/>
          </a:p>
        </p:txBody>
      </p:sp>
    </p:spTree>
    <p:extLst>
      <p:ext uri="{BB962C8B-B14F-4D97-AF65-F5344CB8AC3E}">
        <p14:creationId xmlns:p14="http://schemas.microsoft.com/office/powerpoint/2010/main" val="3066177193"/>
      </p:ext>
    </p:extLst>
  </p:cSld>
  <p:clrMap bg1="lt1" tx1="dk1" bg2="lt2" tx2="dk2" accent1="accent1" accent2="accent2" accent3="accent3" accent4="accent4" accent5="accent5" accent6="accent6" hlink="hlink" folHlink="folHlink"/>
  <p:sldLayoutIdLst>
    <p:sldLayoutId id="2147483672" r:id="rId1"/>
    <p:sldLayoutId id="2147483661" r:id="rId2"/>
    <p:sldLayoutId id="2147483676" r:id="rId3"/>
    <p:sldLayoutId id="2147483662" r:id="rId4"/>
    <p:sldLayoutId id="2147483673" r:id="rId5"/>
    <p:sldLayoutId id="2147483675" r:id="rId6"/>
    <p:sldLayoutId id="2147483663" r:id="rId7"/>
    <p:sldLayoutId id="2147483664" r:id="rId8"/>
    <p:sldLayoutId id="2147483678" r:id="rId9"/>
    <p:sldLayoutId id="2147483666" r:id="rId10"/>
    <p:sldLayoutId id="2147483667" r:id="rId11"/>
    <p:sldLayoutId id="2147483674" r:id="rId12"/>
    <p:sldLayoutId id="2147483677" r:id="rId13"/>
  </p:sldLayoutIdLst>
  <p:hf hdr="0" ftr="0" dt="0"/>
  <p:txStyles>
    <p:titleStyle>
      <a:lvl1pPr algn="l" defTabSz="685800" rtl="0" eaLnBrk="1" latinLnBrk="0" hangingPunct="1">
        <a:lnSpc>
          <a:spcPct val="90000"/>
        </a:lnSpc>
        <a:spcBef>
          <a:spcPct val="0"/>
        </a:spcBef>
        <a:buNone/>
        <a:defRPr sz="2400" kern="1200">
          <a:solidFill>
            <a:schemeClr val="accent1"/>
          </a:solidFill>
          <a:latin typeface="+mj-lt"/>
          <a:ea typeface="+mj-ea"/>
          <a:cs typeface="+mj-cs"/>
        </a:defRPr>
      </a:lvl1pPr>
    </p:titleStyle>
    <p:bodyStyle>
      <a:lvl1pPr marL="171450" indent="-171450" algn="l" defTabSz="685800" rtl="0" eaLnBrk="1" latinLnBrk="0" hangingPunct="1">
        <a:lnSpc>
          <a:spcPct val="90000"/>
        </a:lnSpc>
        <a:spcBef>
          <a:spcPts val="750"/>
        </a:spcBef>
        <a:buClr>
          <a:schemeClr val="accent1"/>
        </a:buClr>
        <a:buFont typeface="Symbol" panose="05050102010706020507" pitchFamily="18" charset="2"/>
        <a:buChar char="·"/>
        <a:defRPr sz="16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Symbol" panose="05050102010706020507" pitchFamily="18" charset="2"/>
        <a:buChar char="·"/>
        <a:defRPr sz="12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Symbol" panose="05050102010706020507" pitchFamily="18" charset="2"/>
        <a:buChar char="·"/>
        <a:defRPr sz="11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Symbol" panose="05050102010706020507" pitchFamily="18" charset="2"/>
        <a:buChar char="·"/>
        <a:defRPr sz="10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Symbol" panose="05050102010706020507" pitchFamily="18" charset="2"/>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C06ECDC4-D229-4718-94DC-B361DDDC2E16}"/>
              </a:ext>
            </a:extLst>
          </p:cNvPr>
          <p:cNvSpPr>
            <a:spLocks noGrp="1"/>
          </p:cNvSpPr>
          <p:nvPr>
            <p:ph type="ctrTitle"/>
          </p:nvPr>
        </p:nvSpPr>
        <p:spPr>
          <a:xfrm>
            <a:off x="3588848" y="1240533"/>
            <a:ext cx="4929864" cy="1058914"/>
          </a:xfrm>
        </p:spPr>
        <p:txBody>
          <a:bodyPr>
            <a:normAutofit fontScale="90000"/>
          </a:bodyPr>
          <a:lstStyle/>
          <a:p>
            <a:pPr algn="ctr"/>
            <a:br>
              <a:rPr lang="nl-NL" dirty="0"/>
            </a:br>
            <a:br>
              <a:rPr lang="nl-NL" dirty="0"/>
            </a:br>
            <a:r>
              <a:rPr lang="nl-NL" dirty="0"/>
              <a:t>MVO jaarverslag 2022 </a:t>
            </a:r>
          </a:p>
        </p:txBody>
      </p:sp>
      <p:pic>
        <p:nvPicPr>
          <p:cNvPr id="6" name="Tijdelijke aanduiding voor afbeelding 5">
            <a:extLst>
              <a:ext uri="{FF2B5EF4-FFF2-40B4-BE49-F238E27FC236}">
                <a16:creationId xmlns:a16="http://schemas.microsoft.com/office/drawing/2014/main" id="{7C30A761-50A9-4603-B2D5-199AEF444EF6}"/>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16972" r="16972"/>
          <a:stretch/>
        </p:blipFill>
        <p:spPr>
          <a:xfrm>
            <a:off x="1" y="4439"/>
            <a:ext cx="3112994" cy="4612489"/>
          </a:xfrm>
          <a:noFill/>
        </p:spPr>
      </p:pic>
      <p:sp>
        <p:nvSpPr>
          <p:cNvPr id="5" name="TextBox 4">
            <a:extLst>
              <a:ext uri="{FF2B5EF4-FFF2-40B4-BE49-F238E27FC236}">
                <a16:creationId xmlns:a16="http://schemas.microsoft.com/office/drawing/2014/main" id="{4DCF6B1C-1589-4833-9235-9B1F15ED32E1}"/>
              </a:ext>
            </a:extLst>
          </p:cNvPr>
          <p:cNvSpPr txBox="1"/>
          <p:nvPr/>
        </p:nvSpPr>
        <p:spPr>
          <a:xfrm>
            <a:off x="3767780" y="2299447"/>
            <a:ext cx="4572000" cy="925125"/>
          </a:xfrm>
          <a:prstGeom prst="rect">
            <a:avLst/>
          </a:prstGeom>
          <a:noFill/>
        </p:spPr>
        <p:txBody>
          <a:bodyPr wrap="square">
            <a:spAutoFit/>
          </a:bodyPr>
          <a:lstStyle/>
          <a:p>
            <a:pPr algn="ctr">
              <a:lnSpc>
                <a:spcPct val="115000"/>
              </a:lnSpc>
              <a:spcBef>
                <a:spcPts val="600"/>
              </a:spcBef>
              <a:spcAft>
                <a:spcPts val="1000"/>
              </a:spcAft>
            </a:pPr>
            <a:r>
              <a:rPr lang="en-US" sz="1600" dirty="0">
                <a:solidFill>
                  <a:srgbClr val="FFFFFF"/>
                </a:solidFill>
                <a:effectLst/>
                <a:latin typeface="Corbel" panose="020B0503020204020204" pitchFamily="34" charset="0"/>
                <a:ea typeface="Times New Roman" panose="02020603050405020304" pitchFamily="18" charset="0"/>
                <a:cs typeface="Times New Roman" panose="02020603050405020304" pitchFamily="18" charset="0"/>
              </a:rPr>
              <a:t>Lamme Groep BV</a:t>
            </a:r>
            <a:br>
              <a:rPr lang="en-US" sz="1600" dirty="0">
                <a:solidFill>
                  <a:srgbClr val="FFFFFF"/>
                </a:solidFill>
                <a:effectLst/>
                <a:latin typeface="Corbel" panose="020B0503020204020204" pitchFamily="34" charset="0"/>
                <a:ea typeface="Times New Roman" panose="02020603050405020304" pitchFamily="18" charset="0"/>
                <a:cs typeface="Times New Roman" panose="02020603050405020304" pitchFamily="18" charset="0"/>
              </a:rPr>
            </a:br>
            <a:r>
              <a:rPr lang="en-US" sz="1600" dirty="0">
                <a:solidFill>
                  <a:srgbClr val="FFFFFF"/>
                </a:solidFill>
                <a:effectLst/>
                <a:latin typeface="Corbel" panose="020B0503020204020204" pitchFamily="34" charset="0"/>
                <a:ea typeface="Times New Roman" panose="02020603050405020304" pitchFamily="18" charset="0"/>
                <a:cs typeface="Times New Roman" panose="02020603050405020304" pitchFamily="18" charset="0"/>
              </a:rPr>
              <a:t>Lamme Textile Management BV – Schiphol</a:t>
            </a:r>
            <a:br>
              <a:rPr lang="en-US" sz="1600" dirty="0">
                <a:solidFill>
                  <a:srgbClr val="FFFFFF"/>
                </a:solidFill>
                <a:effectLst/>
                <a:latin typeface="Corbel" panose="020B0503020204020204" pitchFamily="34" charset="0"/>
                <a:ea typeface="Times New Roman" panose="02020603050405020304" pitchFamily="18" charset="0"/>
                <a:cs typeface="Times New Roman" panose="02020603050405020304" pitchFamily="18" charset="0"/>
              </a:rPr>
            </a:br>
            <a:r>
              <a:rPr lang="en-US" sz="1600" dirty="0">
                <a:solidFill>
                  <a:srgbClr val="FFFFFF"/>
                </a:solidFill>
                <a:effectLst/>
                <a:latin typeface="Corbel" panose="020B0503020204020204" pitchFamily="34" charset="0"/>
                <a:ea typeface="Times New Roman" panose="02020603050405020304" pitchFamily="18" charset="0"/>
                <a:cs typeface="Times New Roman" panose="02020603050405020304" pitchFamily="18" charset="0"/>
              </a:rPr>
              <a:t>Lamme </a:t>
            </a:r>
            <a:r>
              <a:rPr lang="en-US" sz="1600" dirty="0" err="1">
                <a:solidFill>
                  <a:srgbClr val="FFFFFF"/>
                </a:solidFill>
                <a:effectLst/>
                <a:latin typeface="Corbel" panose="020B0503020204020204" pitchFamily="34" charset="0"/>
                <a:ea typeface="Times New Roman" panose="02020603050405020304" pitchFamily="18" charset="0"/>
                <a:cs typeface="Times New Roman" panose="02020603050405020304" pitchFamily="18" charset="0"/>
              </a:rPr>
              <a:t>Textielbeheer</a:t>
            </a:r>
            <a:r>
              <a:rPr lang="en-US" sz="1600" dirty="0">
                <a:solidFill>
                  <a:srgbClr val="FFFFFF"/>
                </a:solidFill>
                <a:effectLst/>
                <a:latin typeface="Corbel" panose="020B0503020204020204" pitchFamily="34" charset="0"/>
                <a:ea typeface="Times New Roman" panose="02020603050405020304" pitchFamily="18" charset="0"/>
                <a:cs typeface="Times New Roman" panose="02020603050405020304" pitchFamily="18" charset="0"/>
              </a:rPr>
              <a:t> BV – Nederhorst den Berg</a:t>
            </a:r>
            <a:endParaRPr lang="de-DE" sz="1000" dirty="0">
              <a:effectLst/>
              <a:latin typeface="Corbel" panose="020B0503020204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02011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850" y="273844"/>
            <a:ext cx="8191500" cy="696215"/>
          </a:xfrm>
        </p:spPr>
        <p:txBody>
          <a:bodyPr vert="horz" lIns="91440" tIns="45720" rIns="91440" bIns="45720" rtlCol="0" anchor="ctr">
            <a:normAutofit fontScale="90000"/>
          </a:bodyPr>
          <a:lstStyle/>
          <a:p>
            <a:r>
              <a:rPr lang="nl-NL" dirty="0"/>
              <a:t>2022 overige ontwikkelingen </a:t>
            </a:r>
            <a:br>
              <a:rPr lang="nl-NL" dirty="0"/>
            </a:br>
            <a:endParaRPr lang="nl-NL" dirty="0"/>
          </a:p>
        </p:txBody>
      </p:sp>
      <p:sp>
        <p:nvSpPr>
          <p:cNvPr id="4" name="Tijdelijke aanduiding voor dianummer 3"/>
          <p:cNvSpPr>
            <a:spLocks noGrp="1"/>
          </p:cNvSpPr>
          <p:nvPr>
            <p:ph type="sldNum" sz="quarter" idx="12"/>
          </p:nvPr>
        </p:nvSpPr>
        <p:spPr>
          <a:xfrm>
            <a:off x="8642107" y="0"/>
            <a:ext cx="285993" cy="273844"/>
          </a:xfrm>
        </p:spPr>
        <p:txBody>
          <a:bodyPr vert="horz" wrap="none" lIns="91440" tIns="45720" rIns="91440" bIns="45720" rtlCol="0" anchor="ctr">
            <a:normAutofit/>
          </a:bodyPr>
          <a:lstStyle/>
          <a:p>
            <a:pPr>
              <a:spcAft>
                <a:spcPts val="600"/>
              </a:spcAft>
            </a:pPr>
            <a:fld id="{2A2E47CC-A63E-46C2-BC8A-EC5A96BF4D3B}" type="slidenum">
              <a:rPr lang="nl-NL" smtClean="0"/>
              <a:pPr>
                <a:spcAft>
                  <a:spcPts val="600"/>
                </a:spcAft>
              </a:pPr>
              <a:t>10</a:t>
            </a:fld>
            <a:endParaRPr lang="nl-NL"/>
          </a:p>
        </p:txBody>
      </p:sp>
      <p:sp>
        <p:nvSpPr>
          <p:cNvPr id="9" name="TextBox 8">
            <a:extLst>
              <a:ext uri="{FF2B5EF4-FFF2-40B4-BE49-F238E27FC236}">
                <a16:creationId xmlns:a16="http://schemas.microsoft.com/office/drawing/2014/main" id="{306BA1D6-819D-4B4E-A8E4-3C545B5B42A8}"/>
              </a:ext>
            </a:extLst>
          </p:cNvPr>
          <p:cNvSpPr txBox="1"/>
          <p:nvPr/>
        </p:nvSpPr>
        <p:spPr>
          <a:xfrm>
            <a:off x="323849" y="770930"/>
            <a:ext cx="8001167" cy="3818994"/>
          </a:xfrm>
          <a:prstGeom prst="rect">
            <a:avLst/>
          </a:prstGeom>
          <a:noFill/>
        </p:spPr>
        <p:txBody>
          <a:bodyPr wrap="square">
            <a:spAutoFit/>
          </a:bodyPr>
          <a:lstStyle/>
          <a:p>
            <a:pPr>
              <a:spcBef>
                <a:spcPts val="500"/>
              </a:spcBef>
            </a:pPr>
            <a:br>
              <a:rPr lang="nl-NL" sz="900" dirty="0">
                <a:effectLst/>
                <a:ea typeface="Corbel" panose="020B0503020204020204" pitchFamily="34" charset="0"/>
                <a:cs typeface="Consolas" panose="020B0609020204030204" pitchFamily="49" charset="0"/>
              </a:rPr>
            </a:br>
            <a:r>
              <a:rPr lang="nl-NL" sz="1000" dirty="0">
                <a:solidFill>
                  <a:srgbClr val="00B0F0"/>
                </a:solidFill>
                <a:effectLst/>
                <a:latin typeface="Corbel" panose="020B0503020204020204" pitchFamily="34" charset="0"/>
                <a:ea typeface="Corbel" panose="020B0503020204020204" pitchFamily="34" charset="0"/>
                <a:cs typeface="Consolas" panose="020B0609020204030204" pitchFamily="49" charset="0"/>
              </a:rPr>
              <a:t>Betrokkenheid bij de gemeenschap</a:t>
            </a:r>
            <a:endParaRPr lang="nl-NL" sz="1000" dirty="0">
              <a:effectLst/>
              <a:latin typeface="Corbel" panose="020B0503020204020204" pitchFamily="34" charset="0"/>
              <a:ea typeface="Corbel" panose="020B0503020204020204" pitchFamily="34" charset="0"/>
              <a:cs typeface="Consolas" panose="020B0609020204030204" pitchFamily="49" charset="0"/>
            </a:endParaRPr>
          </a:p>
          <a:p>
            <a:pPr marL="342900" lvl="0" indent="-342900">
              <a:lnSpc>
                <a:spcPct val="115000"/>
              </a:lnSpc>
              <a:spcBef>
                <a:spcPts val="500"/>
              </a:spcBef>
              <a:buFont typeface="Corbel" panose="020B0503020204020204" pitchFamily="34" charset="0"/>
              <a:buChar char="•"/>
            </a:pPr>
            <a:r>
              <a:rPr lang="nl-NL" sz="1000" dirty="0">
                <a:solidFill>
                  <a:srgbClr val="202124"/>
                </a:solidFill>
                <a:effectLst/>
                <a:latin typeface="Corbel" panose="020B0503020204020204" pitchFamily="34" charset="0"/>
                <a:ea typeface="Times New Roman" panose="02020603050405020304" pitchFamily="18" charset="0"/>
                <a:cs typeface="Arial" panose="020B0604020202020204" pitchFamily="34" charset="0"/>
              </a:rPr>
              <a:t>Stelvio for Life </a:t>
            </a:r>
            <a:endParaRPr lang="de-DE" sz="1000" dirty="0">
              <a:effectLst/>
              <a:latin typeface="Corbel" panose="020B0503020204020204" pitchFamily="34" charset="0"/>
              <a:ea typeface="Times New Roman" panose="02020603050405020304" pitchFamily="18" charset="0"/>
              <a:cs typeface="Arial" panose="020B0604020202020204" pitchFamily="34" charset="0"/>
            </a:endParaRPr>
          </a:p>
          <a:p>
            <a:pPr marL="742950" lvl="1" indent="-285750">
              <a:lnSpc>
                <a:spcPct val="115000"/>
              </a:lnSpc>
              <a:spcBef>
                <a:spcPts val="500"/>
              </a:spcBef>
              <a:buFont typeface="Courier New" panose="02070309020205020404" pitchFamily="49" charset="0"/>
              <a:buChar char="o"/>
            </a:pPr>
            <a:r>
              <a:rPr lang="nl-NL" sz="1000" dirty="0">
                <a:solidFill>
                  <a:srgbClr val="202124"/>
                </a:solidFill>
                <a:effectLst/>
                <a:latin typeface="Corbel" panose="020B0503020204020204" pitchFamily="34" charset="0"/>
                <a:ea typeface="Times New Roman" panose="02020603050405020304" pitchFamily="18" charset="0"/>
                <a:cs typeface="Arial" panose="020B0604020202020204" pitchFamily="34" charset="0"/>
              </a:rPr>
              <a:t>Stelvio for Life is een initiatief waarbij teams geld inzamelen voor onderzoek naar behandelingen tegen kanker op basis van het DNA-profiel van de tumor. De inzameling gebeurt door het beklimmen van de Italiaanse berg Passo dello Stelvio. Wij hebben de organisatie die deze inzameling </a:t>
            </a:r>
            <a:r>
              <a:rPr lang="nl-NL" sz="1000" dirty="0">
                <a:solidFill>
                  <a:srgbClr val="000000"/>
                </a:solidFill>
                <a:effectLst/>
                <a:latin typeface="Corbel" panose="020B0503020204020204" pitchFamily="34" charset="0"/>
                <a:ea typeface="Times New Roman" panose="02020603050405020304" pitchFamily="18" charset="0"/>
                <a:cs typeface="Arial" panose="020B0604020202020204" pitchFamily="34" charset="0"/>
              </a:rPr>
              <a:t>mogelijk maakt ondersteunt.</a:t>
            </a:r>
            <a:endParaRPr lang="de-DE" sz="1000" dirty="0">
              <a:effectLst/>
              <a:latin typeface="Corbel" panose="020B0503020204020204" pitchFamily="34" charset="0"/>
              <a:ea typeface="Times New Roman" panose="02020603050405020304" pitchFamily="18" charset="0"/>
              <a:cs typeface="Times New Roman" panose="02020603050405020304" pitchFamily="18" charset="0"/>
            </a:endParaRPr>
          </a:p>
          <a:p>
            <a:pPr marL="342900" lvl="0" indent="-342900">
              <a:lnSpc>
                <a:spcPct val="115000"/>
              </a:lnSpc>
              <a:spcBef>
                <a:spcPts val="500"/>
              </a:spcBef>
              <a:buFont typeface="Corbel" panose="020B0503020204020204" pitchFamily="34" charset="0"/>
              <a:buChar char="•"/>
            </a:pPr>
            <a:r>
              <a:rPr lang="nl-NL" sz="1000" dirty="0">
                <a:solidFill>
                  <a:srgbClr val="000000"/>
                </a:solidFill>
                <a:effectLst/>
                <a:latin typeface="Corbel" panose="020B0503020204020204" pitchFamily="34" charset="0"/>
                <a:ea typeface="Times New Roman" panose="02020603050405020304" pitchFamily="18" charset="0"/>
                <a:cs typeface="Arial" panose="020B0604020202020204" pitchFamily="34" charset="0"/>
              </a:rPr>
              <a:t>Alpe d'HuZes</a:t>
            </a:r>
            <a:endParaRPr lang="de-DE" sz="1000" dirty="0">
              <a:effectLst/>
              <a:latin typeface="Corbel" panose="020B0503020204020204" pitchFamily="34" charset="0"/>
              <a:ea typeface="Times New Roman" panose="02020603050405020304" pitchFamily="18" charset="0"/>
              <a:cs typeface="Arial" panose="020B0604020202020204" pitchFamily="34" charset="0"/>
            </a:endParaRPr>
          </a:p>
          <a:p>
            <a:pPr marL="742950" lvl="1" indent="-285750">
              <a:lnSpc>
                <a:spcPct val="115000"/>
              </a:lnSpc>
              <a:spcBef>
                <a:spcPts val="500"/>
              </a:spcBef>
              <a:buFont typeface="Courier New" panose="02070309020205020404" pitchFamily="49" charset="0"/>
              <a:buChar char="o"/>
            </a:pPr>
            <a:r>
              <a:rPr lang="nl-NL" sz="1000" dirty="0">
                <a:solidFill>
                  <a:srgbClr val="000000"/>
                </a:solidFill>
                <a:effectLst/>
                <a:latin typeface="Corbel" panose="020B0503020204020204" pitchFamily="34" charset="0"/>
                <a:ea typeface="Times New Roman" panose="02020603050405020304" pitchFamily="18" charset="0"/>
                <a:cs typeface="Arial" panose="020B0604020202020204" pitchFamily="34" charset="0"/>
              </a:rPr>
              <a:t> Alpe d'HuZes is een actie waarbij deelnemers, alleen of in een team, geld bijeen brengen waarmee zij een bijdrage leveren aan de strijd tegen kanker.</a:t>
            </a:r>
            <a:r>
              <a:rPr lang="nl-NL" sz="1000" dirty="0">
                <a:effectLst/>
                <a:latin typeface="Corbel" panose="020B0503020204020204" pitchFamily="34" charset="0"/>
                <a:ea typeface="Times New Roman" panose="02020603050405020304" pitchFamily="18" charset="0"/>
                <a:cs typeface="Times New Roman" panose="02020603050405020304" pitchFamily="18" charset="0"/>
              </a:rPr>
              <a:t> </a:t>
            </a:r>
            <a:endParaRPr lang="de-DE" sz="1000" dirty="0">
              <a:effectLst/>
              <a:latin typeface="Corbel" panose="020B0503020204020204" pitchFamily="34" charset="0"/>
              <a:ea typeface="Times New Roman" panose="02020603050405020304" pitchFamily="18" charset="0"/>
              <a:cs typeface="Times New Roman" panose="02020603050405020304" pitchFamily="18" charset="0"/>
            </a:endParaRPr>
          </a:p>
          <a:p>
            <a:pPr marL="342900" lvl="0" indent="-342900">
              <a:lnSpc>
                <a:spcPct val="115000"/>
              </a:lnSpc>
              <a:spcBef>
                <a:spcPts val="500"/>
              </a:spcBef>
              <a:spcAft>
                <a:spcPts val="1000"/>
              </a:spcAft>
              <a:buFont typeface="Symbol" panose="05050102010706020507" pitchFamily="18" charset="2"/>
              <a:buChar char=""/>
            </a:pPr>
            <a:r>
              <a:rPr lang="nl-NL" sz="1000" dirty="0">
                <a:effectLst/>
                <a:latin typeface="Corbel" panose="020B0503020204020204" pitchFamily="34" charset="0"/>
                <a:ea typeface="Times New Roman" panose="02020603050405020304" pitchFamily="18" charset="0"/>
                <a:cs typeface="Times New Roman" panose="02020603050405020304" pitchFamily="18" charset="0"/>
              </a:rPr>
              <a:t>Wij zijn actief deelnemer van de “Denim Deal”. Bij dit convenant hebben verschillende textielproducenten, textielgebruikers, handelsbedrijven en overheden zich aangesloten met als doel om Post Consumer katoen weer in nieuwe Denim te verwerken</a:t>
            </a:r>
          </a:p>
          <a:p>
            <a:pPr marL="342900" lvl="0" indent="-342900">
              <a:lnSpc>
                <a:spcPct val="115000"/>
              </a:lnSpc>
              <a:spcBef>
                <a:spcPts val="500"/>
              </a:spcBef>
              <a:spcAft>
                <a:spcPts val="1000"/>
              </a:spcAft>
              <a:buFont typeface="Symbol" panose="05050102010706020507" pitchFamily="18" charset="2"/>
              <a:buChar char=""/>
            </a:pPr>
            <a:r>
              <a:rPr lang="de-DE" sz="1000" dirty="0">
                <a:effectLst/>
                <a:latin typeface="Corbel" panose="020B0503020204020204" pitchFamily="34" charset="0"/>
                <a:ea typeface="Times New Roman" panose="02020603050405020304" pitchFamily="18" charset="0"/>
                <a:cs typeface="Times New Roman" panose="02020603050405020304" pitchFamily="18" charset="0"/>
              </a:rPr>
              <a:t>Wij zijn deelnemer van Circulair Plastics om zo het gebruik van plastic en non woven te reduceren en gezamenlijk oplossingen te bedenken voor mogelijke toepassingen van het rest product.</a:t>
            </a:r>
          </a:p>
          <a:p>
            <a:pPr>
              <a:spcBef>
                <a:spcPts val="1000"/>
              </a:spcBef>
            </a:pPr>
            <a:endParaRPr lang="nl-NL" sz="1000" dirty="0">
              <a:latin typeface="Corbel" panose="020B0503020204020204" pitchFamily="34" charset="0"/>
              <a:ea typeface="Times New Roman" panose="02020603050405020304" pitchFamily="18" charset="0"/>
              <a:cs typeface="Times New Roman" panose="02020603050405020304" pitchFamily="18" charset="0"/>
            </a:endParaRPr>
          </a:p>
          <a:p>
            <a:pPr>
              <a:spcBef>
                <a:spcPts val="1000"/>
              </a:spcBef>
            </a:pPr>
            <a:endParaRPr lang="nl-NL" sz="1000" dirty="0">
              <a:effectLst/>
              <a:latin typeface="Corbel" panose="020B0503020204020204" pitchFamily="34" charset="0"/>
              <a:ea typeface="Times New Roman" panose="02020603050405020304" pitchFamily="18" charset="0"/>
              <a:cs typeface="Times New Roman" panose="02020603050405020304" pitchFamily="18" charset="0"/>
            </a:endParaRPr>
          </a:p>
          <a:p>
            <a:pPr>
              <a:spcBef>
                <a:spcPts val="1000"/>
              </a:spcBef>
            </a:pPr>
            <a:endParaRPr lang="de-DE" sz="1000" dirty="0">
              <a:effectLst/>
              <a:latin typeface="Corbel" panose="020B0503020204020204" pitchFamily="34" charset="0"/>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5A8542C6-404C-4740-A8A8-563229845159}"/>
              </a:ext>
            </a:extLst>
          </p:cNvPr>
          <p:cNvPicPr>
            <a:picLocks noChangeAspect="1"/>
          </p:cNvPicPr>
          <p:nvPr/>
        </p:nvPicPr>
        <p:blipFill>
          <a:blip r:embed="rId2"/>
          <a:stretch>
            <a:fillRect/>
          </a:stretch>
        </p:blipFill>
        <p:spPr>
          <a:xfrm>
            <a:off x="6360121" y="3499150"/>
            <a:ext cx="1619250" cy="1619250"/>
          </a:xfrm>
          <a:prstGeom prst="rect">
            <a:avLst/>
          </a:prstGeom>
        </p:spPr>
      </p:pic>
      <p:pic>
        <p:nvPicPr>
          <p:cNvPr id="5" name="Picture 4">
            <a:extLst>
              <a:ext uri="{FF2B5EF4-FFF2-40B4-BE49-F238E27FC236}">
                <a16:creationId xmlns:a16="http://schemas.microsoft.com/office/drawing/2014/main" id="{A8B7BA72-36E7-4D68-AC3C-19C1F481D94B}"/>
              </a:ext>
            </a:extLst>
          </p:cNvPr>
          <p:cNvPicPr>
            <a:picLocks noChangeAspect="1"/>
          </p:cNvPicPr>
          <p:nvPr/>
        </p:nvPicPr>
        <p:blipFill>
          <a:blip r:embed="rId3"/>
          <a:stretch>
            <a:fillRect/>
          </a:stretch>
        </p:blipFill>
        <p:spPr>
          <a:xfrm>
            <a:off x="818984" y="3747895"/>
            <a:ext cx="1682642" cy="1121761"/>
          </a:xfrm>
          <a:prstGeom prst="rect">
            <a:avLst/>
          </a:prstGeom>
        </p:spPr>
      </p:pic>
      <p:pic>
        <p:nvPicPr>
          <p:cNvPr id="6" name="Picture 5">
            <a:extLst>
              <a:ext uri="{FF2B5EF4-FFF2-40B4-BE49-F238E27FC236}">
                <a16:creationId xmlns:a16="http://schemas.microsoft.com/office/drawing/2014/main" id="{01A514AE-BAF8-4D5B-BB55-FA90C184622B}"/>
              </a:ext>
            </a:extLst>
          </p:cNvPr>
          <p:cNvPicPr>
            <a:picLocks noChangeAspect="1"/>
          </p:cNvPicPr>
          <p:nvPr/>
        </p:nvPicPr>
        <p:blipFill>
          <a:blip r:embed="rId4"/>
          <a:stretch>
            <a:fillRect/>
          </a:stretch>
        </p:blipFill>
        <p:spPr>
          <a:xfrm>
            <a:off x="3886786" y="3788278"/>
            <a:ext cx="1370427" cy="1121761"/>
          </a:xfrm>
          <a:prstGeom prst="rect">
            <a:avLst/>
          </a:prstGeom>
        </p:spPr>
      </p:pic>
    </p:spTree>
    <p:extLst>
      <p:ext uri="{BB962C8B-B14F-4D97-AF65-F5344CB8AC3E}">
        <p14:creationId xmlns:p14="http://schemas.microsoft.com/office/powerpoint/2010/main" val="240833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850" y="273844"/>
            <a:ext cx="8191500" cy="994172"/>
          </a:xfrm>
        </p:spPr>
        <p:txBody>
          <a:bodyPr vert="horz" lIns="91440" tIns="45720" rIns="91440" bIns="45720" rtlCol="0" anchor="ctr">
            <a:normAutofit/>
          </a:bodyPr>
          <a:lstStyle/>
          <a:p>
            <a:r>
              <a:rPr lang="nl-NL" dirty="0"/>
              <a:t>Strategische Doelstellingen </a:t>
            </a:r>
            <a:br>
              <a:rPr lang="nl-NL" dirty="0"/>
            </a:br>
            <a:endParaRPr lang="nl-NL" dirty="0"/>
          </a:p>
        </p:txBody>
      </p:sp>
      <p:sp>
        <p:nvSpPr>
          <p:cNvPr id="4" name="Tijdelijke aanduiding voor dianummer 3"/>
          <p:cNvSpPr>
            <a:spLocks noGrp="1"/>
          </p:cNvSpPr>
          <p:nvPr>
            <p:ph type="sldNum" sz="quarter" idx="12"/>
          </p:nvPr>
        </p:nvSpPr>
        <p:spPr>
          <a:xfrm>
            <a:off x="8642107" y="0"/>
            <a:ext cx="285993" cy="273844"/>
          </a:xfrm>
        </p:spPr>
        <p:txBody>
          <a:bodyPr vert="horz" wrap="none" lIns="91440" tIns="45720" rIns="91440" bIns="45720" rtlCol="0" anchor="ctr">
            <a:normAutofit/>
          </a:bodyPr>
          <a:lstStyle/>
          <a:p>
            <a:pPr>
              <a:spcAft>
                <a:spcPts val="600"/>
              </a:spcAft>
            </a:pPr>
            <a:fld id="{2A2E47CC-A63E-46C2-BC8A-EC5A96BF4D3B}" type="slidenum">
              <a:rPr lang="nl-NL" smtClean="0"/>
              <a:pPr>
                <a:spcAft>
                  <a:spcPts val="600"/>
                </a:spcAft>
              </a:pPr>
              <a:t>11</a:t>
            </a:fld>
            <a:endParaRPr lang="nl-NL"/>
          </a:p>
        </p:txBody>
      </p:sp>
      <p:sp>
        <p:nvSpPr>
          <p:cNvPr id="9" name="TextBox 8">
            <a:extLst>
              <a:ext uri="{FF2B5EF4-FFF2-40B4-BE49-F238E27FC236}">
                <a16:creationId xmlns:a16="http://schemas.microsoft.com/office/drawing/2014/main" id="{306BA1D6-819D-4B4E-A8E4-3C545B5B42A8}"/>
              </a:ext>
            </a:extLst>
          </p:cNvPr>
          <p:cNvSpPr txBox="1"/>
          <p:nvPr/>
        </p:nvSpPr>
        <p:spPr>
          <a:xfrm>
            <a:off x="197093" y="890200"/>
            <a:ext cx="8001167" cy="2738185"/>
          </a:xfrm>
          <a:prstGeom prst="rect">
            <a:avLst/>
          </a:prstGeom>
          <a:noFill/>
        </p:spPr>
        <p:txBody>
          <a:bodyPr wrap="square">
            <a:spAutoFit/>
          </a:bodyPr>
          <a:lstStyle/>
          <a:p>
            <a:pPr marL="171450" indent="-171450">
              <a:lnSpc>
                <a:spcPct val="90000"/>
              </a:lnSpc>
              <a:spcBef>
                <a:spcPts val="750"/>
              </a:spcBef>
              <a:spcAft>
                <a:spcPts val="1000"/>
              </a:spcAft>
              <a:buFont typeface="Wingdings" panose="05000000000000000000" pitchFamily="2" charset="2"/>
              <a:buChar char="ü"/>
            </a:pPr>
            <a:br>
              <a:rPr lang="nl-NL" sz="900" dirty="0">
                <a:effectLst/>
                <a:ea typeface="Corbel" panose="020B0503020204020204" pitchFamily="34" charset="0"/>
                <a:cs typeface="Consolas" panose="020B0609020204030204" pitchFamily="49" charset="0"/>
              </a:rPr>
            </a:br>
            <a:r>
              <a:rPr lang="nl-NL" sz="1000" kern="1200" dirty="0">
                <a:solidFill>
                  <a:srgbClr val="1D1D1B"/>
                </a:solidFill>
                <a:effectLst/>
                <a:latin typeface="Corbel" panose="020B0503020204020204" pitchFamily="34" charset="0"/>
                <a:ea typeface="Verdana" panose="020B0604030504040204" pitchFamily="34" charset="0"/>
                <a:cs typeface="+mn-cs"/>
              </a:rPr>
              <a:t>Koploper worden op het gebied van circulariteit in onze industrie ondersteund door het behalen van het  MVO prestatieladder niveau 5 certificaat en de Ecovadis gold medal</a:t>
            </a:r>
          </a:p>
          <a:p>
            <a:pPr marL="171450" indent="-171450">
              <a:lnSpc>
                <a:spcPct val="90000"/>
              </a:lnSpc>
              <a:spcBef>
                <a:spcPts val="750"/>
              </a:spcBef>
              <a:spcAft>
                <a:spcPts val="1000"/>
              </a:spcAft>
              <a:buFont typeface="Wingdings" panose="05000000000000000000" pitchFamily="2" charset="2"/>
              <a:buChar char="ü"/>
            </a:pPr>
            <a:r>
              <a:rPr lang="nl-NL" sz="1000" dirty="0">
                <a:effectLst/>
                <a:latin typeface="Corbel" panose="020B0503020204020204" pitchFamily="34" charset="0"/>
                <a:ea typeface="Times New Roman" panose="02020603050405020304" pitchFamily="18" charset="0"/>
                <a:cs typeface="Calibri" panose="020F0502020204030204" pitchFamily="34" charset="0"/>
              </a:rPr>
              <a:t>Iedere medewerker een optimale in- en doorstroom te kunnen bieden. Naast de gesprekscyclus is er een opleidingsbeleid en een intern opleidingsprogramma vormgegeven om zo de medewerker ontwikkelkansen te bieden.</a:t>
            </a:r>
          </a:p>
          <a:p>
            <a:pPr marL="171450" indent="-171450">
              <a:lnSpc>
                <a:spcPct val="90000"/>
              </a:lnSpc>
              <a:spcBef>
                <a:spcPts val="750"/>
              </a:spcBef>
              <a:spcAft>
                <a:spcPts val="1000"/>
              </a:spcAft>
              <a:buFont typeface="Wingdings" panose="05000000000000000000" pitchFamily="2" charset="2"/>
              <a:buChar char="ü"/>
            </a:pPr>
            <a:r>
              <a:rPr lang="nl-NL" sz="1000" dirty="0">
                <a:effectLst/>
                <a:latin typeface="Corbel" panose="020B0503020204020204" pitchFamily="34" charset="0"/>
                <a:ea typeface="Times New Roman" panose="02020603050405020304" pitchFamily="18" charset="0"/>
                <a:cs typeface="Calibri" panose="020F0502020204030204" pitchFamily="34" charset="0"/>
              </a:rPr>
              <a:t>Blijven bijdragen aan de ontwikkeling van onze gemeente door diverse goede doelen te steunen en zoveel mogelijk lokaal te investeren</a:t>
            </a:r>
          </a:p>
          <a:p>
            <a:pPr marL="171450" indent="-171450">
              <a:lnSpc>
                <a:spcPct val="90000"/>
              </a:lnSpc>
              <a:spcBef>
                <a:spcPts val="750"/>
              </a:spcBef>
              <a:spcAft>
                <a:spcPts val="1000"/>
              </a:spcAft>
              <a:buFont typeface="Wingdings" panose="05000000000000000000" pitchFamily="2" charset="2"/>
              <a:buChar char="ü"/>
            </a:pPr>
            <a:r>
              <a:rPr lang="nl-NL" sz="1000" dirty="0">
                <a:latin typeface="Corbel" panose="020B0503020204020204" pitchFamily="34" charset="0"/>
                <a:ea typeface="Times New Roman" panose="02020603050405020304" pitchFamily="18" charset="0"/>
                <a:cs typeface="Calibri" panose="020F0502020204030204" pitchFamily="34" charset="0"/>
              </a:rPr>
              <a:t>Verdere allianties aangaan zoals Circulair Plastic en de Denim Deal. </a:t>
            </a:r>
            <a:r>
              <a:rPr lang="en-US" sz="1000" dirty="0">
                <a:effectLst/>
                <a:latin typeface="Corbel" panose="020B0503020204020204" pitchFamily="34" charset="0"/>
                <a:ea typeface="Times New Roman" panose="02020603050405020304" pitchFamily="18" charset="0"/>
                <a:cs typeface="Calibri" panose="020F0502020204030204" pitchFamily="34" charset="0"/>
              </a:rPr>
              <a:t> </a:t>
            </a:r>
          </a:p>
          <a:p>
            <a:pPr marL="171450" indent="-171450">
              <a:lnSpc>
                <a:spcPct val="90000"/>
              </a:lnSpc>
              <a:spcBef>
                <a:spcPts val="750"/>
              </a:spcBef>
              <a:spcAft>
                <a:spcPts val="1000"/>
              </a:spcAft>
              <a:buFont typeface="Wingdings" panose="05000000000000000000" pitchFamily="2" charset="2"/>
              <a:buChar char="ü"/>
            </a:pPr>
            <a:r>
              <a:rPr lang="en-US" sz="1000" dirty="0" err="1">
                <a:latin typeface="Corbel" panose="020B0503020204020204" pitchFamily="34" charset="0"/>
                <a:ea typeface="Times New Roman" panose="02020603050405020304" pitchFamily="18" charset="0"/>
                <a:cs typeface="Calibri" panose="020F0502020204030204" pitchFamily="34" charset="0"/>
              </a:rPr>
              <a:t>Terugdringen</a:t>
            </a:r>
            <a:r>
              <a:rPr lang="en-US" sz="1000" dirty="0">
                <a:latin typeface="Corbel" panose="020B0503020204020204" pitchFamily="34" charset="0"/>
                <a:ea typeface="Times New Roman" panose="02020603050405020304" pitchFamily="18" charset="0"/>
                <a:cs typeface="Calibri" panose="020F0502020204030204" pitchFamily="34" charset="0"/>
              </a:rPr>
              <a:t> CO² </a:t>
            </a:r>
            <a:r>
              <a:rPr lang="en-US" sz="1000" dirty="0" err="1">
                <a:latin typeface="Corbel" panose="020B0503020204020204" pitchFamily="34" charset="0"/>
                <a:ea typeface="Times New Roman" panose="02020603050405020304" pitchFamily="18" charset="0"/>
                <a:cs typeface="Calibri" panose="020F0502020204030204" pitchFamily="34" charset="0"/>
              </a:rPr>
              <a:t>uitsoot</a:t>
            </a:r>
            <a:r>
              <a:rPr lang="en-US" sz="1000" dirty="0">
                <a:latin typeface="Corbel" panose="020B0503020204020204" pitchFamily="34" charset="0"/>
                <a:ea typeface="Times New Roman" panose="02020603050405020304" pitchFamily="18" charset="0"/>
                <a:cs typeface="Calibri" panose="020F0502020204030204" pitchFamily="34" charset="0"/>
              </a:rPr>
              <a:t>.</a:t>
            </a:r>
            <a:endParaRPr lang="de-DE" sz="1000" dirty="0">
              <a:effectLst/>
              <a:latin typeface="Corbel" panose="020B0503020204020204" pitchFamily="34" charset="0"/>
              <a:ea typeface="Times New Roman" panose="02020603050405020304" pitchFamily="18" charset="0"/>
              <a:cs typeface="Times New Roman" panose="02020603050405020304" pitchFamily="18" charset="0"/>
            </a:endParaRPr>
          </a:p>
          <a:p>
            <a:pPr>
              <a:spcBef>
                <a:spcPts val="500"/>
              </a:spcBef>
            </a:pPr>
            <a:endParaRPr lang="nl-NL" sz="1000" dirty="0">
              <a:effectLst/>
              <a:latin typeface="Corbel" panose="020B0503020204020204" pitchFamily="34" charset="0"/>
              <a:ea typeface="Corbel" panose="020B0503020204020204" pitchFamily="34" charset="0"/>
              <a:cs typeface="Consolas" panose="020B0609020204030204" pitchFamily="49" charset="0"/>
            </a:endParaRPr>
          </a:p>
          <a:p>
            <a:pPr>
              <a:spcBef>
                <a:spcPts val="1000"/>
              </a:spcBef>
            </a:pPr>
            <a:endParaRPr lang="de-DE" sz="1000" dirty="0">
              <a:effectLst/>
              <a:latin typeface="Corbel" panose="020B0503020204020204"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D9467FF3-C46E-4347-9B5E-49A9B472DC89}"/>
              </a:ext>
            </a:extLst>
          </p:cNvPr>
          <p:cNvPicPr>
            <a:picLocks noChangeAspect="1"/>
          </p:cNvPicPr>
          <p:nvPr/>
        </p:nvPicPr>
        <p:blipFill>
          <a:blip r:embed="rId2"/>
          <a:stretch>
            <a:fillRect/>
          </a:stretch>
        </p:blipFill>
        <p:spPr>
          <a:xfrm>
            <a:off x="5649437" y="2480806"/>
            <a:ext cx="2432357" cy="2293531"/>
          </a:xfrm>
          <a:prstGeom prst="rect">
            <a:avLst/>
          </a:prstGeom>
        </p:spPr>
      </p:pic>
    </p:spTree>
    <p:extLst>
      <p:ext uri="{BB962C8B-B14F-4D97-AF65-F5344CB8AC3E}">
        <p14:creationId xmlns:p14="http://schemas.microsoft.com/office/powerpoint/2010/main" val="31454563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850" y="273844"/>
            <a:ext cx="8191500" cy="696215"/>
          </a:xfrm>
        </p:spPr>
        <p:txBody>
          <a:bodyPr vert="horz" lIns="91440" tIns="45720" rIns="91440" bIns="45720" rtlCol="0" anchor="ctr">
            <a:normAutofit fontScale="90000"/>
          </a:bodyPr>
          <a:lstStyle/>
          <a:p>
            <a:r>
              <a:rPr lang="nl-NL" dirty="0"/>
              <a:t>Vooruitblik 2023 &amp; 2024</a:t>
            </a:r>
            <a:br>
              <a:rPr lang="nl-NL" dirty="0"/>
            </a:br>
            <a:endParaRPr lang="nl-NL" dirty="0"/>
          </a:p>
        </p:txBody>
      </p:sp>
      <p:sp>
        <p:nvSpPr>
          <p:cNvPr id="4" name="Tijdelijke aanduiding voor dianummer 3"/>
          <p:cNvSpPr>
            <a:spLocks noGrp="1"/>
          </p:cNvSpPr>
          <p:nvPr>
            <p:ph type="sldNum" sz="quarter" idx="12"/>
          </p:nvPr>
        </p:nvSpPr>
        <p:spPr>
          <a:xfrm>
            <a:off x="8642107" y="0"/>
            <a:ext cx="285993" cy="273844"/>
          </a:xfrm>
        </p:spPr>
        <p:txBody>
          <a:bodyPr vert="horz" wrap="none" lIns="91440" tIns="45720" rIns="91440" bIns="45720" rtlCol="0" anchor="ctr">
            <a:normAutofit/>
          </a:bodyPr>
          <a:lstStyle/>
          <a:p>
            <a:pPr>
              <a:spcAft>
                <a:spcPts val="600"/>
              </a:spcAft>
            </a:pPr>
            <a:fld id="{2A2E47CC-A63E-46C2-BC8A-EC5A96BF4D3B}" type="slidenum">
              <a:rPr lang="nl-NL" smtClean="0"/>
              <a:pPr>
                <a:spcAft>
                  <a:spcPts val="600"/>
                </a:spcAft>
              </a:pPr>
              <a:t>12</a:t>
            </a:fld>
            <a:endParaRPr lang="nl-NL"/>
          </a:p>
        </p:txBody>
      </p:sp>
      <p:sp>
        <p:nvSpPr>
          <p:cNvPr id="9" name="TextBox 8">
            <a:extLst>
              <a:ext uri="{FF2B5EF4-FFF2-40B4-BE49-F238E27FC236}">
                <a16:creationId xmlns:a16="http://schemas.microsoft.com/office/drawing/2014/main" id="{306BA1D6-819D-4B4E-A8E4-3C545B5B42A8}"/>
              </a:ext>
            </a:extLst>
          </p:cNvPr>
          <p:cNvSpPr txBox="1"/>
          <p:nvPr/>
        </p:nvSpPr>
        <p:spPr>
          <a:xfrm>
            <a:off x="197093" y="890200"/>
            <a:ext cx="8001167" cy="528350"/>
          </a:xfrm>
          <a:prstGeom prst="rect">
            <a:avLst/>
          </a:prstGeom>
          <a:noFill/>
        </p:spPr>
        <p:txBody>
          <a:bodyPr wrap="square">
            <a:spAutoFit/>
          </a:bodyPr>
          <a:lstStyle/>
          <a:p>
            <a:pPr>
              <a:spcBef>
                <a:spcPts val="500"/>
              </a:spcBef>
            </a:pPr>
            <a:endParaRPr lang="nl-NL" sz="1000" dirty="0">
              <a:effectLst/>
              <a:latin typeface="Corbel" panose="020B0503020204020204" pitchFamily="34" charset="0"/>
              <a:ea typeface="Corbel" panose="020B0503020204020204" pitchFamily="34" charset="0"/>
              <a:cs typeface="Consolas" panose="020B0609020204030204" pitchFamily="49" charset="0"/>
            </a:endParaRPr>
          </a:p>
          <a:p>
            <a:pPr>
              <a:spcBef>
                <a:spcPts val="1000"/>
              </a:spcBef>
            </a:pPr>
            <a:endParaRPr lang="de-DE" sz="1000" dirty="0">
              <a:effectLst/>
              <a:latin typeface="Corbel" panose="020B0503020204020204" pitchFamily="34"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85106E81-5DF0-423C-93D8-A6A25C68BFB1}"/>
              </a:ext>
            </a:extLst>
          </p:cNvPr>
          <p:cNvSpPr txBox="1"/>
          <p:nvPr/>
        </p:nvSpPr>
        <p:spPr>
          <a:xfrm>
            <a:off x="85725" y="1159633"/>
            <a:ext cx="4572000" cy="4434419"/>
          </a:xfrm>
          <a:prstGeom prst="rect">
            <a:avLst/>
          </a:prstGeom>
          <a:noFill/>
        </p:spPr>
        <p:txBody>
          <a:bodyPr wrap="square">
            <a:spAutoFit/>
          </a:bodyPr>
          <a:lstStyle/>
          <a:p>
            <a:pPr marL="457200">
              <a:lnSpc>
                <a:spcPct val="115000"/>
              </a:lnSpc>
              <a:spcBef>
                <a:spcPts val="1000"/>
              </a:spcBef>
              <a:spcAft>
                <a:spcPts val="1000"/>
              </a:spcAft>
            </a:pPr>
            <a:r>
              <a:rPr lang="nl-NL" sz="1000" dirty="0">
                <a:effectLst/>
                <a:latin typeface="Corbel" panose="020B0503020204020204" pitchFamily="34" charset="0"/>
                <a:ea typeface="Times New Roman" panose="02020603050405020304" pitchFamily="18" charset="0"/>
                <a:cs typeface="Calibri" panose="020F0502020204030204" pitchFamily="34" charset="0"/>
              </a:rPr>
              <a:t>Met onze Lamme Circulaire Team zijn we hard op weg om onze strategische doelstellingen te realiseren. Hieronder alvast een kleine greep uit de projecten die nu lopen: </a:t>
            </a:r>
          </a:p>
          <a:p>
            <a:pPr marL="628650" indent="-171450">
              <a:lnSpc>
                <a:spcPct val="115000"/>
              </a:lnSpc>
              <a:spcBef>
                <a:spcPts val="1000"/>
              </a:spcBef>
              <a:spcAft>
                <a:spcPts val="1000"/>
              </a:spcAft>
              <a:buFont typeface="Wingdings" panose="05000000000000000000" pitchFamily="2" charset="2"/>
              <a:buChar char="ü"/>
            </a:pPr>
            <a:r>
              <a:rPr lang="nl-NL" sz="1000" dirty="0">
                <a:effectLst/>
                <a:latin typeface="Corbel" panose="020B0503020204020204" pitchFamily="34" charset="0"/>
                <a:ea typeface="Times New Roman" panose="02020603050405020304" pitchFamily="18" charset="0"/>
                <a:cs typeface="Calibri" panose="020F0502020204030204" pitchFamily="34" charset="0"/>
              </a:rPr>
              <a:t>Vanaf 2023 ons wagenpark verder uitbreiden met electrische voertuigen.</a:t>
            </a:r>
          </a:p>
          <a:p>
            <a:pPr marL="628650" indent="-171450">
              <a:lnSpc>
                <a:spcPct val="115000"/>
              </a:lnSpc>
              <a:spcBef>
                <a:spcPts val="1000"/>
              </a:spcBef>
              <a:spcAft>
                <a:spcPts val="1000"/>
              </a:spcAft>
              <a:buFont typeface="Wingdings" panose="05000000000000000000" pitchFamily="2" charset="2"/>
              <a:buChar char="ü"/>
            </a:pPr>
            <a:r>
              <a:rPr lang="nl-NL" sz="1000" dirty="0">
                <a:latin typeface="Corbel" panose="020B0503020204020204" pitchFamily="34" charset="0"/>
                <a:ea typeface="Times New Roman" panose="02020603050405020304" pitchFamily="18" charset="0"/>
                <a:cs typeface="Calibri" panose="020F0502020204030204" pitchFamily="34" charset="0"/>
              </a:rPr>
              <a:t>Het gebruik van plastic en folie verder reduceren bij onze klanten</a:t>
            </a:r>
          </a:p>
          <a:p>
            <a:pPr marL="628650" indent="-171450">
              <a:lnSpc>
                <a:spcPct val="115000"/>
              </a:lnSpc>
              <a:spcBef>
                <a:spcPts val="1000"/>
              </a:spcBef>
              <a:spcAft>
                <a:spcPts val="1000"/>
              </a:spcAft>
              <a:buFont typeface="Wingdings" panose="05000000000000000000" pitchFamily="2" charset="2"/>
              <a:buChar char="ü"/>
            </a:pPr>
            <a:r>
              <a:rPr lang="nl-NL" sz="1000" dirty="0">
                <a:latin typeface="Corbel" panose="020B0503020204020204" pitchFamily="34" charset="0"/>
                <a:ea typeface="Times New Roman" panose="02020603050405020304" pitchFamily="18" charset="0"/>
                <a:cs typeface="Calibri" panose="020F0502020204030204" pitchFamily="34" charset="0"/>
              </a:rPr>
              <a:t>Uitbreiden van het cursusaanbod via onze Lamme Academy</a:t>
            </a:r>
          </a:p>
          <a:p>
            <a:pPr marL="628650" indent="-171450">
              <a:lnSpc>
                <a:spcPct val="115000"/>
              </a:lnSpc>
              <a:spcBef>
                <a:spcPts val="1000"/>
              </a:spcBef>
              <a:spcAft>
                <a:spcPts val="1000"/>
              </a:spcAft>
              <a:buFont typeface="Wingdings" panose="05000000000000000000" pitchFamily="2" charset="2"/>
              <a:buChar char="ü"/>
            </a:pPr>
            <a:r>
              <a:rPr lang="nl-NL" sz="1000" dirty="0">
                <a:latin typeface="Corbel" panose="020B0503020204020204" pitchFamily="34" charset="0"/>
                <a:ea typeface="Times New Roman" panose="02020603050405020304" pitchFamily="18" charset="0"/>
                <a:cs typeface="Calibri" panose="020F0502020204030204" pitchFamily="34" charset="0"/>
              </a:rPr>
              <a:t>Groeien met CIBUTEX </a:t>
            </a:r>
          </a:p>
          <a:p>
            <a:pPr marL="628650" indent="-171450">
              <a:lnSpc>
                <a:spcPct val="115000"/>
              </a:lnSpc>
              <a:spcBef>
                <a:spcPts val="1000"/>
              </a:spcBef>
              <a:spcAft>
                <a:spcPts val="1000"/>
              </a:spcAft>
              <a:buFont typeface="Wingdings" panose="05000000000000000000" pitchFamily="2" charset="2"/>
              <a:buChar char="ü"/>
            </a:pPr>
            <a:r>
              <a:rPr lang="nl-NL" sz="1000" dirty="0">
                <a:latin typeface="Corbel" panose="020B0503020204020204" pitchFamily="34" charset="0"/>
                <a:ea typeface="Times New Roman" panose="02020603050405020304" pitchFamily="18" charset="0"/>
                <a:cs typeface="Calibri" panose="020F0502020204030204" pitchFamily="34" charset="0"/>
              </a:rPr>
              <a:t>Verder investeren in energiebesparende machines en toepassingen</a:t>
            </a:r>
          </a:p>
          <a:p>
            <a:pPr marL="628650" indent="-171450">
              <a:lnSpc>
                <a:spcPct val="115000"/>
              </a:lnSpc>
              <a:spcBef>
                <a:spcPts val="1000"/>
              </a:spcBef>
              <a:spcAft>
                <a:spcPts val="1000"/>
              </a:spcAft>
              <a:buFont typeface="Wingdings" panose="05000000000000000000" pitchFamily="2" charset="2"/>
              <a:buChar char="ü"/>
            </a:pPr>
            <a:r>
              <a:rPr lang="nl-NL" sz="1000" dirty="0">
                <a:latin typeface="Corbel" panose="020B0503020204020204" pitchFamily="34" charset="0"/>
                <a:ea typeface="Times New Roman" panose="02020603050405020304" pitchFamily="18" charset="0"/>
                <a:cs typeface="Calibri" panose="020F0502020204030204" pitchFamily="34" charset="0"/>
              </a:rPr>
              <a:t>Overstappen naar een uniform rapportage model; De Sustainable Development Goals gelanceerd door de Verenigde Naties.</a:t>
            </a:r>
          </a:p>
          <a:p>
            <a:pPr marL="628650" indent="-171450">
              <a:lnSpc>
                <a:spcPct val="115000"/>
              </a:lnSpc>
              <a:spcBef>
                <a:spcPts val="1000"/>
              </a:spcBef>
              <a:spcAft>
                <a:spcPts val="1000"/>
              </a:spcAft>
              <a:buFont typeface="Wingdings" panose="05000000000000000000" pitchFamily="2" charset="2"/>
              <a:buChar char="ü"/>
            </a:pPr>
            <a:endParaRPr lang="nl-NL" sz="1000" dirty="0">
              <a:latin typeface="Corbel" panose="020B0503020204020204" pitchFamily="34" charset="0"/>
              <a:ea typeface="Times New Roman" panose="02020603050405020304" pitchFamily="18" charset="0"/>
              <a:cs typeface="Calibri" panose="020F0502020204030204" pitchFamily="34" charset="0"/>
            </a:endParaRPr>
          </a:p>
          <a:p>
            <a:pPr marL="457200">
              <a:lnSpc>
                <a:spcPct val="115000"/>
              </a:lnSpc>
              <a:spcBef>
                <a:spcPts val="1000"/>
              </a:spcBef>
              <a:spcAft>
                <a:spcPts val="1000"/>
              </a:spcAft>
            </a:pPr>
            <a:r>
              <a:rPr lang="nl-NL" sz="1000" dirty="0">
                <a:effectLst/>
                <a:latin typeface="Corbel" panose="020B0503020204020204" pitchFamily="34" charset="0"/>
                <a:ea typeface="Times New Roman" panose="02020603050405020304" pitchFamily="18" charset="0"/>
                <a:cs typeface="Calibri" panose="020F0502020204030204" pitchFamily="34" charset="0"/>
              </a:rPr>
              <a:t> </a:t>
            </a:r>
            <a:endParaRPr lang="de-DE" sz="1000" dirty="0">
              <a:effectLst/>
              <a:latin typeface="Corbel" panose="020B0503020204020204" pitchFamily="34" charset="0"/>
              <a:ea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D17BEB99-E023-A2F6-20B1-3ACF49B9D79A}"/>
              </a:ext>
            </a:extLst>
          </p:cNvPr>
          <p:cNvPicPr>
            <a:picLocks noChangeAspect="1"/>
          </p:cNvPicPr>
          <p:nvPr/>
        </p:nvPicPr>
        <p:blipFill>
          <a:blip r:embed="rId2"/>
          <a:stretch>
            <a:fillRect/>
          </a:stretch>
        </p:blipFill>
        <p:spPr>
          <a:xfrm>
            <a:off x="4819439" y="1154375"/>
            <a:ext cx="3822668" cy="1868860"/>
          </a:xfrm>
          <a:prstGeom prst="rect">
            <a:avLst/>
          </a:prstGeom>
        </p:spPr>
      </p:pic>
    </p:spTree>
    <p:extLst>
      <p:ext uri="{BB962C8B-B14F-4D97-AF65-F5344CB8AC3E}">
        <p14:creationId xmlns:p14="http://schemas.microsoft.com/office/powerpoint/2010/main" val="30482662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850" y="273844"/>
            <a:ext cx="8191500" cy="994172"/>
          </a:xfrm>
        </p:spPr>
        <p:txBody>
          <a:bodyPr anchor="ctr">
            <a:normAutofit/>
          </a:bodyPr>
          <a:lstStyle/>
          <a:p>
            <a:r>
              <a:rPr lang="nl-NL"/>
              <a:t>INHOUD </a:t>
            </a:r>
          </a:p>
        </p:txBody>
      </p:sp>
      <p:sp>
        <p:nvSpPr>
          <p:cNvPr id="3" name="Tijdelijke aanduiding voor inhoud 2"/>
          <p:cNvSpPr>
            <a:spLocks noGrp="1"/>
          </p:cNvSpPr>
          <p:nvPr>
            <p:ph sz="half" idx="1"/>
          </p:nvPr>
        </p:nvSpPr>
        <p:spPr>
          <a:xfrm>
            <a:off x="323850" y="1369219"/>
            <a:ext cx="4007518" cy="3263504"/>
          </a:xfrm>
        </p:spPr>
        <p:txBody>
          <a:bodyPr vert="horz" lIns="91440" tIns="45720" rIns="91440" bIns="45720" rtlCol="0">
            <a:normAutofit/>
          </a:bodyPr>
          <a:lstStyle/>
          <a:p>
            <a:r>
              <a:rPr lang="nl-NL" sz="1200" dirty="0"/>
              <a:t>Inleiding</a:t>
            </a:r>
          </a:p>
          <a:p>
            <a:r>
              <a:rPr lang="nl-NL" sz="1200" dirty="0"/>
              <a:t>Over ons				</a:t>
            </a:r>
          </a:p>
          <a:p>
            <a:r>
              <a:rPr lang="nl-NL" sz="1200" dirty="0"/>
              <a:t>MVO Prestatieladder</a:t>
            </a:r>
          </a:p>
          <a:p>
            <a:r>
              <a:rPr lang="nl-NL" sz="1200" dirty="0"/>
              <a:t>2022 in vogelvlucht</a:t>
            </a:r>
          </a:p>
          <a:p>
            <a:r>
              <a:rPr lang="nl-NL" sz="1200" dirty="0"/>
              <a:t>2022 overige ontwikkelingen</a:t>
            </a:r>
          </a:p>
          <a:p>
            <a:r>
              <a:rPr lang="nl-NL" sz="1200" dirty="0"/>
              <a:t>Strategische Doelstellingen</a:t>
            </a:r>
          </a:p>
          <a:p>
            <a:r>
              <a:rPr lang="nl-NL" sz="1200" dirty="0"/>
              <a:t>Vooruitblik 2023 &amp; 2024 </a:t>
            </a:r>
          </a:p>
          <a:p>
            <a:pPr marL="0" indent="0">
              <a:buNone/>
            </a:pPr>
            <a:br>
              <a:rPr lang="nl-NL" dirty="0"/>
            </a:br>
            <a:endParaRPr lang="nl-NL" dirty="0"/>
          </a:p>
          <a:p>
            <a:endParaRPr lang="nl-NL" dirty="0"/>
          </a:p>
        </p:txBody>
      </p:sp>
      <p:pic>
        <p:nvPicPr>
          <p:cNvPr id="6" name="Picture 5">
            <a:extLst>
              <a:ext uri="{FF2B5EF4-FFF2-40B4-BE49-F238E27FC236}">
                <a16:creationId xmlns:a16="http://schemas.microsoft.com/office/drawing/2014/main" id="{EAB73B39-BBAB-4193-922F-ADECFC84D507}"/>
              </a:ext>
            </a:extLst>
          </p:cNvPr>
          <p:cNvPicPr>
            <a:picLocks noChangeAspect="1"/>
          </p:cNvPicPr>
          <p:nvPr/>
        </p:nvPicPr>
        <p:blipFill rotWithShape="1">
          <a:blip r:embed="rId2"/>
          <a:srcRect l="6569" r="11479" b="1"/>
          <a:stretch/>
        </p:blipFill>
        <p:spPr>
          <a:xfrm>
            <a:off x="5140150" y="1369219"/>
            <a:ext cx="3375200" cy="2749071"/>
          </a:xfrm>
          <a:prstGeom prst="rect">
            <a:avLst/>
          </a:prstGeom>
          <a:noFill/>
        </p:spPr>
      </p:pic>
      <p:sp>
        <p:nvSpPr>
          <p:cNvPr id="4" name="Tijdelijke aanduiding voor dianummer 3"/>
          <p:cNvSpPr>
            <a:spLocks noGrp="1"/>
          </p:cNvSpPr>
          <p:nvPr>
            <p:ph type="sldNum" sz="quarter" idx="12"/>
          </p:nvPr>
        </p:nvSpPr>
        <p:spPr>
          <a:xfrm>
            <a:off x="8642107" y="0"/>
            <a:ext cx="285993" cy="273844"/>
          </a:xfrm>
        </p:spPr>
        <p:txBody>
          <a:bodyPr wrap="none" anchor="ctr">
            <a:normAutofit/>
          </a:bodyPr>
          <a:lstStyle/>
          <a:p>
            <a:pPr>
              <a:spcAft>
                <a:spcPts val="600"/>
              </a:spcAft>
            </a:pPr>
            <a:fld id="{2A2E47CC-A63E-46C2-BC8A-EC5A96BF4D3B}" type="slidenum">
              <a:rPr lang="nl-NL" smtClean="0"/>
              <a:pPr>
                <a:spcAft>
                  <a:spcPts val="600"/>
                </a:spcAft>
              </a:pPr>
              <a:t>2</a:t>
            </a:fld>
            <a:endParaRPr lang="nl-NL"/>
          </a:p>
        </p:txBody>
      </p:sp>
    </p:spTree>
    <p:extLst>
      <p:ext uri="{BB962C8B-B14F-4D97-AF65-F5344CB8AC3E}">
        <p14:creationId xmlns:p14="http://schemas.microsoft.com/office/powerpoint/2010/main" val="42334924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850" y="273844"/>
            <a:ext cx="8191500" cy="606938"/>
          </a:xfrm>
        </p:spPr>
        <p:txBody>
          <a:bodyPr>
            <a:normAutofit fontScale="90000"/>
          </a:bodyPr>
          <a:lstStyle/>
          <a:p>
            <a:br>
              <a:rPr lang="nl-NL" dirty="0"/>
            </a:br>
            <a:r>
              <a:rPr lang="nl-NL" dirty="0"/>
              <a:t>INLEIDING</a:t>
            </a:r>
            <a:br>
              <a:rPr lang="nl-NL" dirty="0"/>
            </a:br>
            <a:endParaRPr lang="nl-NL" dirty="0">
              <a:ea typeface="Verdana"/>
            </a:endParaRPr>
          </a:p>
        </p:txBody>
      </p:sp>
      <p:sp>
        <p:nvSpPr>
          <p:cNvPr id="4" name="Tijdelijke aanduiding voor dianummer 3"/>
          <p:cNvSpPr>
            <a:spLocks noGrp="1"/>
          </p:cNvSpPr>
          <p:nvPr>
            <p:ph type="sldNum" sz="quarter" idx="12"/>
          </p:nvPr>
        </p:nvSpPr>
        <p:spPr/>
        <p:txBody>
          <a:bodyPr/>
          <a:lstStyle/>
          <a:p>
            <a:fld id="{2A2E47CC-A63E-46C2-BC8A-EC5A96BF4D3B}" type="slidenum">
              <a:rPr lang="nl-NL" smtClean="0"/>
              <a:t>3</a:t>
            </a:fld>
            <a:endParaRPr lang="nl-NL"/>
          </a:p>
        </p:txBody>
      </p:sp>
      <p:sp>
        <p:nvSpPr>
          <p:cNvPr id="7" name="TextBox 6">
            <a:extLst>
              <a:ext uri="{FF2B5EF4-FFF2-40B4-BE49-F238E27FC236}">
                <a16:creationId xmlns:a16="http://schemas.microsoft.com/office/drawing/2014/main" id="{0A0E8F32-4BDF-4803-BED7-0A5B1892650F}"/>
              </a:ext>
            </a:extLst>
          </p:cNvPr>
          <p:cNvSpPr txBox="1"/>
          <p:nvPr/>
        </p:nvSpPr>
        <p:spPr>
          <a:xfrm>
            <a:off x="323850" y="880782"/>
            <a:ext cx="6421465" cy="2333844"/>
          </a:xfrm>
          <a:prstGeom prst="rect">
            <a:avLst/>
          </a:prstGeom>
          <a:noFill/>
        </p:spPr>
        <p:txBody>
          <a:bodyPr wrap="square">
            <a:spAutoFit/>
          </a:bodyPr>
          <a:lstStyle/>
          <a:p>
            <a:pPr>
              <a:lnSpc>
                <a:spcPct val="115000"/>
              </a:lnSpc>
              <a:spcBef>
                <a:spcPts val="1000"/>
              </a:spcBef>
              <a:spcAft>
                <a:spcPts val="1000"/>
              </a:spcAft>
            </a:pPr>
            <a:r>
              <a:rPr lang="nl-NL" sz="1000" dirty="0">
                <a:effectLst/>
                <a:latin typeface="Corbel" panose="020B0503020204020204" pitchFamily="34" charset="0"/>
                <a:ea typeface="Times New Roman" panose="02020603050405020304" pitchFamily="18" charset="0"/>
                <a:cs typeface="Times New Roman" panose="02020603050405020304" pitchFamily="18" charset="0"/>
              </a:rPr>
              <a:t>De laatste jaren is de term maatschappelijk verantwoord ondernemen (MVO) steeds bekender en belangrijker geworden, steeds meer organisaties houden zich hier daarom ook mee bezig. MVO is op vele manieren interpreteerbaar en er zijn verschillende gebieden waarop activiteiten onderverdeeld kunnen worden zoals People, Planet en Profit. Ook ontstaat er steeds meer “greenwashing”, waarbij bedrijven claimen milieubewust te zijn, maar dat niet of minder zijn dat wordt voorgedaan.</a:t>
            </a:r>
            <a:endParaRPr lang="de-DE" sz="1000" dirty="0">
              <a:effectLst/>
              <a:latin typeface="Corbel" panose="020B0503020204020204" pitchFamily="34" charset="0"/>
              <a:ea typeface="Times New Roman" panose="02020603050405020304" pitchFamily="18" charset="0"/>
              <a:cs typeface="Times New Roman" panose="02020603050405020304" pitchFamily="18" charset="0"/>
            </a:endParaRPr>
          </a:p>
          <a:p>
            <a:pPr>
              <a:lnSpc>
                <a:spcPct val="115000"/>
              </a:lnSpc>
            </a:pPr>
            <a:r>
              <a:rPr lang="nl-NL" sz="1000" dirty="0">
                <a:effectLst/>
                <a:latin typeface="Corbel" panose="020B0503020204020204" pitchFamily="34" charset="0"/>
                <a:ea typeface="Corbel" panose="020B0503020204020204" pitchFamily="34" charset="0"/>
                <a:cs typeface="Consolas" panose="020B0609020204030204" pitchFamily="49" charset="0"/>
              </a:rPr>
              <a:t>Voor veel bedrijven is het lastig om hun activiteiten op gebied van MVO structuur te geven. Ook voor klanten is het lastig om bedrijven te vergelijken op gebied van MVO. Daarom is een internationale richtlijn opgesteld die in 2010 is gepubliceerd en in Nederland geïmplementeerd als NEN-ISO 26000 ‘Richtlijn voor maatschappelijke verantwoordelijkheid van organisaties’. Deze richtlijn is echter niet certificeerbaar. In datzelfde jaar is ook de MVO Prestatieladder gepubliceerd die onder andere gebaseerd is op de ISO 26000 en die volgens vijf verschillende niveaus wel certificeerbaar is. Door ons extern te laten certificeren volgens de MVO prestatieladder, is het mogelijk om ons MVO beleid onafhankelijk te toetsen. Waardoor</a:t>
            </a:r>
            <a:r>
              <a:rPr lang="nl-NL" sz="1000" dirty="0">
                <a:effectLst/>
                <a:latin typeface="Corbel" panose="020B0503020204020204" pitchFamily="34" charset="0"/>
                <a:ea typeface="Corbel" panose="020B0503020204020204" pitchFamily="34" charset="0"/>
                <a:cs typeface="Arial" panose="020B0604020202020204" pitchFamily="34" charset="0"/>
              </a:rPr>
              <a:t> een continue focus op verbeteringen gewaarborgd is.</a:t>
            </a:r>
            <a:endParaRPr lang="de-DE" sz="1000" dirty="0">
              <a:effectLst/>
              <a:latin typeface="Corbel" panose="020B0503020204020204" pitchFamily="34" charset="0"/>
              <a:ea typeface="Corbel" panose="020B0503020204020204" pitchFamily="34" charset="0"/>
              <a:cs typeface="Consolas" panose="020B0609020204030204" pitchFamily="49" charset="0"/>
            </a:endParaRPr>
          </a:p>
        </p:txBody>
      </p:sp>
      <p:sp>
        <p:nvSpPr>
          <p:cNvPr id="6" name="TextBox 5">
            <a:extLst>
              <a:ext uri="{FF2B5EF4-FFF2-40B4-BE49-F238E27FC236}">
                <a16:creationId xmlns:a16="http://schemas.microsoft.com/office/drawing/2014/main" id="{48013631-FEE2-4625-ADF3-B3D60B09C4F4}"/>
              </a:ext>
            </a:extLst>
          </p:cNvPr>
          <p:cNvSpPr txBox="1"/>
          <p:nvPr/>
        </p:nvSpPr>
        <p:spPr>
          <a:xfrm>
            <a:off x="411187" y="3470193"/>
            <a:ext cx="4572000" cy="792525"/>
          </a:xfrm>
          <a:prstGeom prst="rect">
            <a:avLst/>
          </a:prstGeom>
          <a:noFill/>
        </p:spPr>
        <p:txBody>
          <a:bodyPr wrap="square">
            <a:spAutoFit/>
          </a:bodyPr>
          <a:lstStyle/>
          <a:p>
            <a:pPr>
              <a:lnSpc>
                <a:spcPct val="115000"/>
              </a:lnSpc>
            </a:pPr>
            <a:r>
              <a:rPr lang="nl-NL" sz="1000" b="1" i="1" dirty="0">
                <a:solidFill>
                  <a:srgbClr val="00B0F0"/>
                </a:solidFill>
                <a:effectLst/>
                <a:latin typeface="Corbel" panose="020B0503020204020204" pitchFamily="34" charset="0"/>
                <a:ea typeface="Corbel" panose="020B0503020204020204" pitchFamily="34" charset="0"/>
                <a:cs typeface="Arial" panose="020B0604020202020204" pitchFamily="34" charset="0"/>
              </a:rPr>
              <a:t>In dit jaarverslag leggen wij transparant vast wie wij zijn, </a:t>
            </a:r>
          </a:p>
          <a:p>
            <a:pPr>
              <a:lnSpc>
                <a:spcPct val="115000"/>
              </a:lnSpc>
            </a:pPr>
            <a:r>
              <a:rPr lang="nl-NL" sz="1000" b="1" i="1" dirty="0">
                <a:solidFill>
                  <a:srgbClr val="00B0F0"/>
                </a:solidFill>
                <a:effectLst/>
                <a:latin typeface="Corbel" panose="020B0503020204020204" pitchFamily="34" charset="0"/>
                <a:ea typeface="Corbel" panose="020B0503020204020204" pitchFamily="34" charset="0"/>
                <a:cs typeface="Arial" panose="020B0604020202020204" pitchFamily="34" charset="0"/>
              </a:rPr>
              <a:t>wat wij verstaan onder MVO, wat wij er momenteel aan </a:t>
            </a:r>
            <a:endParaRPr lang="de-DE" sz="1100" dirty="0">
              <a:solidFill>
                <a:srgbClr val="00B0F0"/>
              </a:solidFill>
              <a:effectLst/>
              <a:latin typeface="Corbel" panose="020B0503020204020204" pitchFamily="34" charset="0"/>
              <a:ea typeface="Corbel" panose="020B0503020204020204" pitchFamily="34" charset="0"/>
              <a:cs typeface="Consolas" panose="020B0609020204030204" pitchFamily="49" charset="0"/>
            </a:endParaRPr>
          </a:p>
          <a:p>
            <a:pPr>
              <a:lnSpc>
                <a:spcPct val="115000"/>
              </a:lnSpc>
            </a:pPr>
            <a:r>
              <a:rPr lang="nl-NL" sz="1000" b="1" i="1" dirty="0">
                <a:solidFill>
                  <a:srgbClr val="00B0F0"/>
                </a:solidFill>
                <a:effectLst/>
                <a:latin typeface="Corbel" panose="020B0503020204020204" pitchFamily="34" charset="0"/>
                <a:ea typeface="Corbel" panose="020B0503020204020204" pitchFamily="34" charset="0"/>
                <a:cs typeface="Arial" panose="020B0604020202020204" pitchFamily="34" charset="0"/>
              </a:rPr>
              <a:t>doen, wat onze motivatie is en wat onze verwachtingen zijn.</a:t>
            </a:r>
            <a:endParaRPr lang="de-DE" sz="1100" dirty="0">
              <a:solidFill>
                <a:srgbClr val="00B0F0"/>
              </a:solidFill>
              <a:effectLst/>
              <a:latin typeface="Calibri" panose="020F0502020204030204" pitchFamily="34" charset="0"/>
              <a:ea typeface="Corbel" panose="020B0503020204020204" pitchFamily="34" charset="0"/>
              <a:cs typeface="Consolas" panose="020B0609020204030204" pitchFamily="49" charset="0"/>
            </a:endParaRPr>
          </a:p>
          <a:p>
            <a:r>
              <a:rPr lang="nl-NL" sz="1100" dirty="0">
                <a:effectLst/>
                <a:latin typeface="Corbel" panose="020B0503020204020204" pitchFamily="34" charset="0"/>
                <a:ea typeface="Corbel" panose="020B0503020204020204" pitchFamily="34" charset="0"/>
                <a:cs typeface="Arial" panose="020B0604020202020204" pitchFamily="34" charset="0"/>
              </a:rPr>
              <a:t> </a:t>
            </a:r>
            <a:endParaRPr lang="de-DE" sz="1100" dirty="0">
              <a:effectLst/>
              <a:latin typeface="Calibri" panose="020F0502020204030204" pitchFamily="34" charset="0"/>
              <a:ea typeface="Corbel" panose="020B0503020204020204" pitchFamily="34" charset="0"/>
              <a:cs typeface="Consolas" panose="020B0609020204030204" pitchFamily="49" charset="0"/>
            </a:endParaRPr>
          </a:p>
        </p:txBody>
      </p:sp>
      <p:pic>
        <p:nvPicPr>
          <p:cNvPr id="5" name="Picture 4">
            <a:extLst>
              <a:ext uri="{FF2B5EF4-FFF2-40B4-BE49-F238E27FC236}">
                <a16:creationId xmlns:a16="http://schemas.microsoft.com/office/drawing/2014/main" id="{416B832B-0618-46EB-AA77-89E2AB8C99C9}"/>
              </a:ext>
            </a:extLst>
          </p:cNvPr>
          <p:cNvPicPr>
            <a:picLocks noChangeAspect="1"/>
          </p:cNvPicPr>
          <p:nvPr/>
        </p:nvPicPr>
        <p:blipFill>
          <a:blip r:embed="rId2"/>
          <a:stretch>
            <a:fillRect/>
          </a:stretch>
        </p:blipFill>
        <p:spPr>
          <a:xfrm>
            <a:off x="6252883" y="3042454"/>
            <a:ext cx="1622764" cy="1561657"/>
          </a:xfrm>
          <a:prstGeom prst="rect">
            <a:avLst/>
          </a:prstGeom>
        </p:spPr>
      </p:pic>
    </p:spTree>
    <p:extLst>
      <p:ext uri="{BB962C8B-B14F-4D97-AF65-F5344CB8AC3E}">
        <p14:creationId xmlns:p14="http://schemas.microsoft.com/office/powerpoint/2010/main" val="1513279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850" y="273844"/>
            <a:ext cx="8191500" cy="606938"/>
          </a:xfrm>
        </p:spPr>
        <p:txBody>
          <a:bodyPr>
            <a:normAutofit fontScale="90000"/>
          </a:bodyPr>
          <a:lstStyle/>
          <a:p>
            <a:br>
              <a:rPr lang="nl-NL" dirty="0"/>
            </a:br>
            <a:r>
              <a:rPr lang="nl-NL" dirty="0"/>
              <a:t>Over ons</a:t>
            </a:r>
            <a:br>
              <a:rPr lang="nl-NL" dirty="0"/>
            </a:br>
            <a:endParaRPr lang="nl-NL" dirty="0">
              <a:ea typeface="Verdana"/>
            </a:endParaRPr>
          </a:p>
        </p:txBody>
      </p:sp>
      <p:sp>
        <p:nvSpPr>
          <p:cNvPr id="4" name="Tijdelijke aanduiding voor dianummer 3"/>
          <p:cNvSpPr>
            <a:spLocks noGrp="1"/>
          </p:cNvSpPr>
          <p:nvPr>
            <p:ph type="sldNum" sz="quarter" idx="12"/>
          </p:nvPr>
        </p:nvSpPr>
        <p:spPr/>
        <p:txBody>
          <a:bodyPr/>
          <a:lstStyle/>
          <a:p>
            <a:fld id="{2A2E47CC-A63E-46C2-BC8A-EC5A96BF4D3B}" type="slidenum">
              <a:rPr lang="nl-NL" smtClean="0"/>
              <a:t>4</a:t>
            </a:fld>
            <a:endParaRPr lang="nl-NL"/>
          </a:p>
        </p:txBody>
      </p:sp>
      <p:sp>
        <p:nvSpPr>
          <p:cNvPr id="7" name="TextBox 6">
            <a:extLst>
              <a:ext uri="{FF2B5EF4-FFF2-40B4-BE49-F238E27FC236}">
                <a16:creationId xmlns:a16="http://schemas.microsoft.com/office/drawing/2014/main" id="{0A0E8F32-4BDF-4803-BED7-0A5B1892650F}"/>
              </a:ext>
            </a:extLst>
          </p:cNvPr>
          <p:cNvSpPr txBox="1"/>
          <p:nvPr/>
        </p:nvSpPr>
        <p:spPr>
          <a:xfrm>
            <a:off x="323850" y="984649"/>
            <a:ext cx="5747497" cy="2205604"/>
          </a:xfrm>
          <a:prstGeom prst="rect">
            <a:avLst/>
          </a:prstGeom>
          <a:noFill/>
        </p:spPr>
        <p:txBody>
          <a:bodyPr wrap="square">
            <a:spAutoFit/>
          </a:bodyPr>
          <a:lstStyle/>
          <a:p>
            <a:pPr>
              <a:lnSpc>
                <a:spcPct val="115000"/>
              </a:lnSpc>
            </a:pPr>
            <a:r>
              <a:rPr lang="nl-NL" sz="1000" dirty="0">
                <a:effectLst/>
                <a:latin typeface="Corbel" panose="020B0503020204020204" pitchFamily="34" charset="0"/>
                <a:ea typeface="Corbel" panose="020B0503020204020204" pitchFamily="34" charset="0"/>
                <a:cs typeface="Consolas" panose="020B0609020204030204" pitchFamily="49" charset="0"/>
              </a:rPr>
              <a:t>Lamme Groep is gestart in 1834 met een bleekveld in Loosdrecht en is uitgegroeid tot vooraanstaande dienstverlener in reiniging, beheer en voorziening van textiel. </a:t>
            </a:r>
            <a:br>
              <a:rPr lang="nl-NL" sz="1000" dirty="0">
                <a:effectLst/>
                <a:latin typeface="Corbel" panose="020B0503020204020204" pitchFamily="34" charset="0"/>
                <a:ea typeface="Corbel" panose="020B0503020204020204" pitchFamily="34" charset="0"/>
                <a:cs typeface="Consolas" panose="020B0609020204030204" pitchFamily="49" charset="0"/>
              </a:rPr>
            </a:br>
            <a:r>
              <a:rPr lang="nl-NL" sz="1000" dirty="0">
                <a:effectLst/>
                <a:latin typeface="Corbel" panose="020B0503020204020204" pitchFamily="34" charset="0"/>
                <a:ea typeface="Corbel" panose="020B0503020204020204" pitchFamily="34" charset="0"/>
                <a:cs typeface="Consolas" panose="020B0609020204030204" pitchFamily="49" charset="0"/>
              </a:rPr>
              <a:t>Het “ontzorgen” van de klant vormt de basis van onze dienstverlening voor vele klanten in horeca en luchtvaart. Met inmiddels 3 locaties in Nederhorst den Berg, Schiphol en Bad Vilbel (Duitsland) waar ruim 250 werknemers en ruim 30 verschillende nationaliteiten samenwerken, is Lamme Groep uitgegroeid tot een internationale industri</a:t>
            </a:r>
            <a:r>
              <a:rPr lang="nl-NL" sz="1000" dirty="0">
                <a:effectLst/>
                <a:latin typeface="Corbel" panose="020B0503020204020204" pitchFamily="34" charset="0"/>
                <a:ea typeface="Verdana" panose="020B0604030504040204" pitchFamily="34" charset="0"/>
                <a:cs typeface="Verdana" panose="020B0604030504040204" pitchFamily="34" charset="0"/>
              </a:rPr>
              <a:t>ë</a:t>
            </a:r>
            <a:r>
              <a:rPr lang="nl-NL" sz="1000" dirty="0">
                <a:effectLst/>
                <a:latin typeface="Corbel" panose="020B0503020204020204" pitchFamily="34" charset="0"/>
                <a:ea typeface="Corbel" panose="020B0503020204020204" pitchFamily="34" charset="0"/>
                <a:cs typeface="Consolas" panose="020B0609020204030204" pitchFamily="49" charset="0"/>
              </a:rPr>
              <a:t>le wasserij.  </a:t>
            </a:r>
            <a:endParaRPr lang="de-DE" sz="1000" dirty="0">
              <a:effectLst/>
              <a:latin typeface="Corbel" panose="020B0503020204020204" pitchFamily="34" charset="0"/>
              <a:ea typeface="Corbel" panose="020B0503020204020204" pitchFamily="34" charset="0"/>
              <a:cs typeface="Consolas" panose="020B0609020204030204" pitchFamily="49" charset="0"/>
            </a:endParaRPr>
          </a:p>
          <a:p>
            <a:pPr>
              <a:lnSpc>
                <a:spcPct val="115000"/>
              </a:lnSpc>
            </a:pPr>
            <a:br>
              <a:rPr lang="nl-NL" sz="1000" spc="-15" dirty="0">
                <a:effectLst/>
                <a:latin typeface="Corbel" panose="020B0503020204020204" pitchFamily="34" charset="0"/>
                <a:ea typeface="Corbel" panose="020B0503020204020204" pitchFamily="34" charset="0"/>
                <a:cs typeface="Consolas" panose="020B0609020204030204" pitchFamily="49" charset="0"/>
              </a:rPr>
            </a:br>
            <a:r>
              <a:rPr lang="nl-NL" sz="1000" spc="-15" dirty="0">
                <a:effectLst/>
                <a:latin typeface="Corbel" panose="020B0503020204020204" pitchFamily="34" charset="0"/>
                <a:ea typeface="Corbel" panose="020B0503020204020204" pitchFamily="34" charset="0"/>
                <a:cs typeface="Consolas" panose="020B0609020204030204" pitchFamily="49" charset="0"/>
              </a:rPr>
              <a:t>Lamme Groep streeft ernaar voortdurend haar product/dienstverlening aan te passen in overeenstemming met de continue aan verandering onderhevig zijn de wensen en eisen van haar afnemers teneinde aan deze eisen te voldoen. </a:t>
            </a:r>
            <a:r>
              <a:rPr lang="nl-NL" sz="1000" dirty="0">
                <a:effectLst/>
                <a:latin typeface="Corbel" panose="020B0503020204020204" pitchFamily="34" charset="0"/>
                <a:ea typeface="Corbel" panose="020B0503020204020204" pitchFamily="34" charset="0"/>
                <a:cs typeface="Consolas" panose="020B0609020204030204" pitchFamily="49" charset="0"/>
              </a:rPr>
              <a:t>Lamme Groep ziet Maatschappelijk Verantwoord Ondernemen (MVO) dan ook als één van de belangrijkste leidraden in haar bedrijfsvoering en heeft </a:t>
            </a:r>
            <a:r>
              <a:rPr lang="nl-NL" sz="1000" spc="-15" dirty="0">
                <a:effectLst/>
                <a:latin typeface="Corbel" panose="020B0503020204020204" pitchFamily="34" charset="0"/>
                <a:ea typeface="Corbel" panose="020B0503020204020204" pitchFamily="34" charset="0"/>
                <a:cs typeface="Consolas" panose="020B0609020204030204" pitchFamily="49" charset="0"/>
              </a:rPr>
              <a:t>Maatschappelijk Verantwoord Ondernemen (MVO) structureel in haar dagelijkse bedrijfsvoering verankerd. </a:t>
            </a:r>
            <a:endParaRPr lang="de-DE" sz="1000" dirty="0">
              <a:effectLst/>
              <a:latin typeface="Corbel" panose="020B0503020204020204" pitchFamily="34" charset="0"/>
              <a:ea typeface="Corbel" panose="020B0503020204020204" pitchFamily="34" charset="0"/>
              <a:cs typeface="Consolas" panose="020B0609020204030204" pitchFamily="49" charset="0"/>
            </a:endParaRPr>
          </a:p>
        </p:txBody>
      </p:sp>
      <p:pic>
        <p:nvPicPr>
          <p:cNvPr id="3" name="Picture 2">
            <a:extLst>
              <a:ext uri="{FF2B5EF4-FFF2-40B4-BE49-F238E27FC236}">
                <a16:creationId xmlns:a16="http://schemas.microsoft.com/office/drawing/2014/main" id="{D741E94B-B352-4B2F-8860-E77EBBB2D718}"/>
              </a:ext>
            </a:extLst>
          </p:cNvPr>
          <p:cNvPicPr>
            <a:picLocks noChangeAspect="1"/>
          </p:cNvPicPr>
          <p:nvPr/>
        </p:nvPicPr>
        <p:blipFill>
          <a:blip r:embed="rId2"/>
          <a:stretch>
            <a:fillRect/>
          </a:stretch>
        </p:blipFill>
        <p:spPr>
          <a:xfrm>
            <a:off x="7066430" y="880782"/>
            <a:ext cx="1373272" cy="1284194"/>
          </a:xfrm>
          <a:prstGeom prst="rect">
            <a:avLst/>
          </a:prstGeom>
        </p:spPr>
      </p:pic>
    </p:spTree>
    <p:extLst>
      <p:ext uri="{BB962C8B-B14F-4D97-AF65-F5344CB8AC3E}">
        <p14:creationId xmlns:p14="http://schemas.microsoft.com/office/powerpoint/2010/main" val="12973801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850" y="273844"/>
            <a:ext cx="8191500" cy="656459"/>
          </a:xfrm>
        </p:spPr>
        <p:txBody>
          <a:bodyPr vert="horz" lIns="91440" tIns="45720" rIns="91440" bIns="45720" rtlCol="0" anchor="ctr">
            <a:normAutofit fontScale="90000"/>
          </a:bodyPr>
          <a:lstStyle/>
          <a:p>
            <a:r>
              <a:rPr lang="nl-NL" dirty="0"/>
              <a:t>Over Ons </a:t>
            </a:r>
            <a:br>
              <a:rPr lang="nl-NL" dirty="0"/>
            </a:br>
            <a:endParaRPr lang="nl-NL" dirty="0"/>
          </a:p>
        </p:txBody>
      </p:sp>
      <p:sp>
        <p:nvSpPr>
          <p:cNvPr id="7" name="TextBox 6">
            <a:extLst>
              <a:ext uri="{FF2B5EF4-FFF2-40B4-BE49-F238E27FC236}">
                <a16:creationId xmlns:a16="http://schemas.microsoft.com/office/drawing/2014/main" id="{0A0E8F32-4BDF-4803-BED7-0A5B1892650F}"/>
              </a:ext>
            </a:extLst>
          </p:cNvPr>
          <p:cNvSpPr txBox="1"/>
          <p:nvPr/>
        </p:nvSpPr>
        <p:spPr>
          <a:xfrm>
            <a:off x="323850" y="1369219"/>
            <a:ext cx="4007518" cy="3263504"/>
          </a:xfrm>
          <a:prstGeom prst="rect">
            <a:avLst/>
          </a:prstGeom>
        </p:spPr>
        <p:txBody>
          <a:bodyPr vert="horz" lIns="91440" tIns="45720" rIns="91440" bIns="45720" rtlCol="0">
            <a:normAutofit/>
          </a:bodyPr>
          <a:lstStyle/>
          <a:p>
            <a:pPr marL="457200" indent="-171450" defTabSz="685800">
              <a:lnSpc>
                <a:spcPct val="90000"/>
              </a:lnSpc>
              <a:spcBef>
                <a:spcPts val="1000"/>
              </a:spcBef>
              <a:spcAft>
                <a:spcPts val="1000"/>
              </a:spcAft>
              <a:buClr>
                <a:schemeClr val="accent1"/>
              </a:buClr>
              <a:buFont typeface="Symbol" panose="05050102010706020507" pitchFamily="18" charset="2"/>
              <a:buChar char="·"/>
            </a:pPr>
            <a:r>
              <a:rPr lang="nl-NL" sz="1000" b="1" dirty="0">
                <a:solidFill>
                  <a:srgbClr val="00B0F0"/>
                </a:solidFill>
                <a:effectLst/>
                <a:latin typeface="Corbel" panose="020B0503020204020204" pitchFamily="34" charset="0"/>
              </a:rPr>
              <a:t>Missie</a:t>
            </a:r>
            <a:r>
              <a:rPr lang="nl-NL" sz="1000" b="1" dirty="0">
                <a:effectLst/>
                <a:latin typeface="Corbel" panose="020B0503020204020204" pitchFamily="34" charset="0"/>
              </a:rPr>
              <a:t> </a:t>
            </a:r>
            <a:r>
              <a:rPr lang="nl-NL" sz="1000" dirty="0">
                <a:effectLst/>
                <a:latin typeface="Corbel" panose="020B0503020204020204" pitchFamily="34" charset="0"/>
              </a:rPr>
              <a:t>Lamme Groep zet zich in op duurzaam textiel en efficiënt textiel management om zo de huidige markt standaard te overtreffen.</a:t>
            </a:r>
            <a:r>
              <a:rPr lang="nl-NL" sz="1000" b="1" dirty="0">
                <a:effectLst/>
                <a:latin typeface="Corbel" panose="020B0503020204020204" pitchFamily="34" charset="0"/>
              </a:rPr>
              <a:t> </a:t>
            </a:r>
          </a:p>
          <a:p>
            <a:pPr marL="457200" indent="-171450" defTabSz="685800">
              <a:lnSpc>
                <a:spcPct val="90000"/>
              </a:lnSpc>
              <a:spcBef>
                <a:spcPts val="1000"/>
              </a:spcBef>
              <a:spcAft>
                <a:spcPts val="1000"/>
              </a:spcAft>
              <a:buClr>
                <a:schemeClr val="accent1"/>
              </a:buClr>
              <a:buFont typeface="Symbol" panose="05050102010706020507" pitchFamily="18" charset="2"/>
              <a:buChar char="·"/>
            </a:pPr>
            <a:r>
              <a:rPr lang="nl-NL" sz="1000" b="1" dirty="0">
                <a:solidFill>
                  <a:srgbClr val="00B0F0"/>
                </a:solidFill>
                <a:effectLst/>
                <a:latin typeface="Corbel" panose="020B0503020204020204" pitchFamily="34" charset="0"/>
              </a:rPr>
              <a:t>Visie </a:t>
            </a:r>
            <a:r>
              <a:rPr lang="nl-NL" sz="1000" dirty="0">
                <a:effectLst/>
                <a:latin typeface="Corbel" panose="020B0503020204020204" pitchFamily="34" charset="0"/>
              </a:rPr>
              <a:t>Lamme Groep wil in spelen op de verwachte toename in vraag naar duurzaam textiel en efficiënt textiel management zowel in de publieke als de private sector.</a:t>
            </a:r>
          </a:p>
          <a:p>
            <a:pPr marL="457200" indent="-171450" defTabSz="685800">
              <a:lnSpc>
                <a:spcPct val="90000"/>
              </a:lnSpc>
              <a:spcBef>
                <a:spcPts val="1000"/>
              </a:spcBef>
              <a:spcAft>
                <a:spcPts val="1000"/>
              </a:spcAft>
              <a:buClr>
                <a:schemeClr val="accent1"/>
              </a:buClr>
              <a:buFont typeface="Symbol" panose="05050102010706020507" pitchFamily="18" charset="2"/>
              <a:buChar char="·"/>
            </a:pPr>
            <a:r>
              <a:rPr lang="nl-NL" sz="1000" b="1" dirty="0">
                <a:solidFill>
                  <a:srgbClr val="00B0F0"/>
                </a:solidFill>
                <a:effectLst/>
                <a:latin typeface="Corbel" panose="020B0503020204020204" pitchFamily="34" charset="0"/>
              </a:rPr>
              <a:t>Strategische Doel </a:t>
            </a:r>
            <a:r>
              <a:rPr lang="nl-NL" sz="1000" dirty="0">
                <a:effectLst/>
                <a:latin typeface="Corbel" panose="020B0503020204020204" pitchFamily="34" charset="0"/>
              </a:rPr>
              <a:t>Lamme Groep wil koploper worden op het gebied van circulariteit in onze industrie </a:t>
            </a:r>
          </a:p>
          <a:p>
            <a:pPr marL="457200" indent="-171450" defTabSz="685800">
              <a:lnSpc>
                <a:spcPct val="90000"/>
              </a:lnSpc>
              <a:spcBef>
                <a:spcPts val="1000"/>
              </a:spcBef>
              <a:spcAft>
                <a:spcPts val="1000"/>
              </a:spcAft>
              <a:buClr>
                <a:schemeClr val="accent1"/>
              </a:buClr>
              <a:buFont typeface="Symbol" panose="05050102010706020507" pitchFamily="18" charset="2"/>
              <a:buChar char="·"/>
            </a:pPr>
            <a:endParaRPr lang="de-DE" sz="1000" dirty="0">
              <a:effectLst/>
              <a:latin typeface="Corbel" panose="020B0503020204020204" pitchFamily="34" charset="0"/>
            </a:endParaRPr>
          </a:p>
          <a:p>
            <a:pPr marL="457200" indent="-171450" defTabSz="685800">
              <a:lnSpc>
                <a:spcPct val="90000"/>
              </a:lnSpc>
              <a:spcBef>
                <a:spcPts val="1000"/>
              </a:spcBef>
              <a:spcAft>
                <a:spcPts val="1000"/>
              </a:spcAft>
              <a:buClr>
                <a:schemeClr val="accent1"/>
              </a:buClr>
              <a:buFont typeface="Symbol" panose="05050102010706020507" pitchFamily="18" charset="2"/>
              <a:buChar char="·"/>
            </a:pPr>
            <a:endParaRPr lang="de-DE" sz="1000" dirty="0">
              <a:effectLst/>
              <a:latin typeface="Corbel" panose="020B0503020204020204" pitchFamily="34" charset="0"/>
            </a:endParaRPr>
          </a:p>
        </p:txBody>
      </p:sp>
      <p:sp>
        <p:nvSpPr>
          <p:cNvPr id="4" name="Tijdelijke aanduiding voor dianummer 3"/>
          <p:cNvSpPr>
            <a:spLocks noGrp="1"/>
          </p:cNvSpPr>
          <p:nvPr>
            <p:ph type="sldNum" sz="quarter" idx="12"/>
          </p:nvPr>
        </p:nvSpPr>
        <p:spPr>
          <a:xfrm>
            <a:off x="8642107" y="0"/>
            <a:ext cx="285993" cy="273844"/>
          </a:xfrm>
        </p:spPr>
        <p:txBody>
          <a:bodyPr vert="horz" wrap="none" lIns="91440" tIns="45720" rIns="91440" bIns="45720" rtlCol="0" anchor="ctr">
            <a:normAutofit/>
          </a:bodyPr>
          <a:lstStyle/>
          <a:p>
            <a:pPr>
              <a:spcAft>
                <a:spcPts val="600"/>
              </a:spcAft>
            </a:pPr>
            <a:fld id="{2A2E47CC-A63E-46C2-BC8A-EC5A96BF4D3B}" type="slidenum">
              <a:rPr lang="nl-NL" smtClean="0"/>
              <a:pPr>
                <a:spcAft>
                  <a:spcPts val="600"/>
                </a:spcAft>
              </a:pPr>
              <a:t>5</a:t>
            </a:fld>
            <a:endParaRPr lang="nl-NL"/>
          </a:p>
        </p:txBody>
      </p:sp>
      <p:pic>
        <p:nvPicPr>
          <p:cNvPr id="5" name="Picture 4">
            <a:extLst>
              <a:ext uri="{FF2B5EF4-FFF2-40B4-BE49-F238E27FC236}">
                <a16:creationId xmlns:a16="http://schemas.microsoft.com/office/drawing/2014/main" id="{62B61F55-2D27-4C6B-A75F-99B9AA31412B}"/>
              </a:ext>
            </a:extLst>
          </p:cNvPr>
          <p:cNvPicPr>
            <a:picLocks noChangeAspect="1"/>
          </p:cNvPicPr>
          <p:nvPr/>
        </p:nvPicPr>
        <p:blipFill>
          <a:blip r:embed="rId2"/>
          <a:stretch>
            <a:fillRect/>
          </a:stretch>
        </p:blipFill>
        <p:spPr>
          <a:xfrm>
            <a:off x="4630591" y="1369219"/>
            <a:ext cx="4011516" cy="3267739"/>
          </a:xfrm>
          <a:prstGeom prst="rect">
            <a:avLst/>
          </a:prstGeom>
        </p:spPr>
      </p:pic>
    </p:spTree>
    <p:extLst>
      <p:ext uri="{BB962C8B-B14F-4D97-AF65-F5344CB8AC3E}">
        <p14:creationId xmlns:p14="http://schemas.microsoft.com/office/powerpoint/2010/main" val="16178254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850" y="273844"/>
            <a:ext cx="8191500" cy="994172"/>
          </a:xfrm>
        </p:spPr>
        <p:txBody>
          <a:bodyPr vert="horz" lIns="91440" tIns="45720" rIns="91440" bIns="45720" rtlCol="0" anchor="ctr">
            <a:normAutofit/>
          </a:bodyPr>
          <a:lstStyle/>
          <a:p>
            <a:r>
              <a:rPr lang="nl-NL" dirty="0"/>
              <a:t>Over Ons </a:t>
            </a:r>
            <a:br>
              <a:rPr lang="nl-NL" dirty="0"/>
            </a:br>
            <a:endParaRPr lang="nl-NL"/>
          </a:p>
        </p:txBody>
      </p:sp>
      <p:sp>
        <p:nvSpPr>
          <p:cNvPr id="4" name="Tijdelijke aanduiding voor dianummer 3"/>
          <p:cNvSpPr>
            <a:spLocks noGrp="1"/>
          </p:cNvSpPr>
          <p:nvPr>
            <p:ph type="sldNum" sz="quarter" idx="12"/>
          </p:nvPr>
        </p:nvSpPr>
        <p:spPr>
          <a:xfrm>
            <a:off x="8642107" y="0"/>
            <a:ext cx="285993" cy="273844"/>
          </a:xfrm>
        </p:spPr>
        <p:txBody>
          <a:bodyPr vert="horz" wrap="none" lIns="91440" tIns="45720" rIns="91440" bIns="45720" rtlCol="0" anchor="ctr">
            <a:normAutofit/>
          </a:bodyPr>
          <a:lstStyle/>
          <a:p>
            <a:pPr>
              <a:spcAft>
                <a:spcPts val="600"/>
              </a:spcAft>
            </a:pPr>
            <a:fld id="{2A2E47CC-A63E-46C2-BC8A-EC5A96BF4D3B}" type="slidenum">
              <a:rPr lang="nl-NL" smtClean="0"/>
              <a:pPr>
                <a:spcAft>
                  <a:spcPts val="600"/>
                </a:spcAft>
              </a:pPr>
              <a:t>6</a:t>
            </a:fld>
            <a:endParaRPr lang="nl-NL"/>
          </a:p>
        </p:txBody>
      </p:sp>
      <p:sp>
        <p:nvSpPr>
          <p:cNvPr id="8" name="TextBox 7">
            <a:extLst>
              <a:ext uri="{FF2B5EF4-FFF2-40B4-BE49-F238E27FC236}">
                <a16:creationId xmlns:a16="http://schemas.microsoft.com/office/drawing/2014/main" id="{300CCDE8-24AA-415C-8D92-4C165C166AF7}"/>
              </a:ext>
            </a:extLst>
          </p:cNvPr>
          <p:cNvSpPr txBox="1"/>
          <p:nvPr/>
        </p:nvSpPr>
        <p:spPr>
          <a:xfrm>
            <a:off x="193579" y="939998"/>
            <a:ext cx="4006800" cy="3221266"/>
          </a:xfrm>
          <a:prstGeom prst="rect">
            <a:avLst/>
          </a:prstGeom>
          <a:noFill/>
        </p:spPr>
        <p:txBody>
          <a:bodyPr wrap="square">
            <a:spAutoFit/>
          </a:bodyPr>
          <a:lstStyle/>
          <a:p>
            <a:pPr marL="0" marR="0" lvl="0" indent="0" algn="l" defTabSz="457200" rtl="0" eaLnBrk="1" fontAlgn="auto" latinLnBrk="0" hangingPunct="1">
              <a:lnSpc>
                <a:spcPct val="115000"/>
              </a:lnSpc>
              <a:spcBef>
                <a:spcPts val="600"/>
              </a:spcBef>
              <a:spcAft>
                <a:spcPts val="600"/>
              </a:spcAft>
              <a:buClrTx/>
              <a:buSzTx/>
              <a:buFontTx/>
              <a:buNone/>
              <a:tabLst/>
              <a:defRPr/>
            </a:pPr>
            <a:r>
              <a:rPr kumimoji="0" lang="nl-NL" sz="1000" b="0" i="0" u="none" strike="noStrike" kern="1200" cap="none" spc="0" normalizeH="0" baseline="0" noProof="0" dirty="0">
                <a:ln>
                  <a:noFill/>
                </a:ln>
                <a:solidFill>
                  <a:srgbClr val="1D1D1B"/>
                </a:solidFill>
                <a:effectLst/>
                <a:uLnTx/>
                <a:uFillTx/>
                <a:latin typeface="Corbel" panose="020B0503020204020204" pitchFamily="34" charset="0"/>
                <a:ea typeface="Times New Roman" panose="02020603050405020304" pitchFamily="18" charset="0"/>
                <a:cs typeface="Times New Roman" panose="02020603050405020304" pitchFamily="18" charset="0"/>
              </a:rPr>
              <a:t>Lamme Groep ziet MVO als verantwoordelijk omgaan met mensen (People), zowel binnen het bedrijf als daarbuiten en in de keten. Te denken valt aan goede werkomstandigheden en arbeidsvoorwaarden. Daarnaast dient de impact van het bedrijf op het milieu (Planet) zoveel mogelijk beperkt te worden. Om dit mogelijk te maken wordt er binnen Lamme Groep geïnvesteerd in MVO (Profit).</a:t>
            </a:r>
            <a:endParaRPr kumimoji="0" lang="de-DE" sz="1000" b="0" i="0" u="none" strike="noStrike" kern="1200" cap="none" spc="0" normalizeH="0" baseline="0" noProof="0" dirty="0">
              <a:ln>
                <a:noFill/>
              </a:ln>
              <a:solidFill>
                <a:srgbClr val="1D1D1B"/>
              </a:solidFill>
              <a:effectLst/>
              <a:uLnTx/>
              <a:uFillTx/>
              <a:latin typeface="Corbel" panose="020B0503020204020204" pitchFamily="34" charset="0"/>
              <a:ea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15000"/>
              </a:lnSpc>
              <a:spcBef>
                <a:spcPts val="600"/>
              </a:spcBef>
              <a:spcAft>
                <a:spcPts val="600"/>
              </a:spcAft>
              <a:buClrTx/>
              <a:buSzTx/>
              <a:buFontTx/>
              <a:buNone/>
              <a:tabLst/>
              <a:defRPr/>
            </a:pPr>
            <a:r>
              <a:rPr kumimoji="0" lang="nl-NL" sz="1000" b="0" i="0" u="none" strike="noStrike" kern="1200" cap="none" spc="0" normalizeH="0" baseline="0" noProof="0" dirty="0">
                <a:ln>
                  <a:noFill/>
                </a:ln>
                <a:solidFill>
                  <a:srgbClr val="1D1D1B"/>
                </a:solidFill>
                <a:effectLst/>
                <a:uLnTx/>
                <a:uFillTx/>
                <a:latin typeface="Corbel" panose="020B0503020204020204" pitchFamily="34" charset="0"/>
                <a:ea typeface="Times New Roman" panose="02020603050405020304" pitchFamily="18" charset="0"/>
                <a:cs typeface="Times New Roman" panose="02020603050405020304" pitchFamily="18" charset="0"/>
              </a:rPr>
              <a:t>Maatschappelijk verantwoord ondernemen is voor ons belangrijk, omdat wij van mening zijn dat de volgende generatie ook in goede omstandigheden moet kunnen opgroeien en werken. Om dit mogelijk te maken is het van belang bewuster en efficiënter om te gaan met het milieu en energiebronnen. Wij richten ons dan ook op activiteiten die de ‘ecological footprint’ helpen verkleinen en benaderen wij MVO als een voortdurend proces van verbeteren en ontwikkelen.</a:t>
            </a:r>
          </a:p>
          <a:p>
            <a:pPr marL="0" marR="0" lvl="0" indent="0" algn="l" defTabSz="457200" rtl="0" eaLnBrk="1" fontAlgn="auto" latinLnBrk="0" hangingPunct="1">
              <a:lnSpc>
                <a:spcPct val="115000"/>
              </a:lnSpc>
              <a:spcBef>
                <a:spcPts val="600"/>
              </a:spcBef>
              <a:spcAft>
                <a:spcPts val="600"/>
              </a:spcAft>
              <a:buClrTx/>
              <a:buSzTx/>
              <a:buFontTx/>
              <a:buNone/>
              <a:tabLst/>
              <a:defRPr/>
            </a:pPr>
            <a:r>
              <a:rPr lang="de-DE" sz="1000" dirty="0">
                <a:solidFill>
                  <a:schemeClr val="tx2"/>
                </a:solidFill>
                <a:latin typeface="Corbel" panose="020B0503020204020204" pitchFamily="34" charset="0"/>
                <a:ea typeface="Times New Roman" panose="02020603050405020304" pitchFamily="18" charset="0"/>
                <a:cs typeface="Times New Roman" panose="02020603050405020304" pitchFamily="18" charset="0"/>
              </a:rPr>
              <a:t>Sinds </a:t>
            </a:r>
            <a:r>
              <a:rPr kumimoji="0" lang="de-DE" sz="1000" b="0" i="0" u="none" strike="noStrike" kern="1200" cap="none" spc="0" normalizeH="0" baseline="0" noProof="0" dirty="0">
                <a:ln>
                  <a:noFill/>
                </a:ln>
                <a:solidFill>
                  <a:schemeClr val="tx2"/>
                </a:solidFill>
                <a:effectLst/>
                <a:uLnTx/>
                <a:uFillTx/>
                <a:latin typeface="Corbel" panose="020B0503020204020204" pitchFamily="34" charset="0"/>
                <a:ea typeface="Times New Roman" panose="02020603050405020304" pitchFamily="18" charset="0"/>
                <a:cs typeface="Times New Roman" panose="02020603050405020304" pitchFamily="18" charset="0"/>
              </a:rPr>
              <a:t>2020 worden al onze activiteiten gecoordineerd door het Lamme Circulair Team.  In Februari 2022 hebben wij samen met diverse partners CIBUTEX (Circulair Business Textiles) opgericht</a:t>
            </a:r>
          </a:p>
        </p:txBody>
      </p:sp>
      <p:pic>
        <p:nvPicPr>
          <p:cNvPr id="6" name="Picture 5">
            <a:extLst>
              <a:ext uri="{FF2B5EF4-FFF2-40B4-BE49-F238E27FC236}">
                <a16:creationId xmlns:a16="http://schemas.microsoft.com/office/drawing/2014/main" id="{CB380A04-C90A-4351-9E8D-9811A95E39D8}"/>
              </a:ext>
            </a:extLst>
          </p:cNvPr>
          <p:cNvPicPr>
            <a:picLocks noChangeAspect="1"/>
          </p:cNvPicPr>
          <p:nvPr/>
        </p:nvPicPr>
        <p:blipFill>
          <a:blip r:embed="rId2"/>
          <a:stretch>
            <a:fillRect/>
          </a:stretch>
        </p:blipFill>
        <p:spPr>
          <a:xfrm>
            <a:off x="4936899" y="972956"/>
            <a:ext cx="3462828" cy="3261643"/>
          </a:xfrm>
          <a:prstGeom prst="rect">
            <a:avLst/>
          </a:prstGeom>
        </p:spPr>
      </p:pic>
    </p:spTree>
    <p:extLst>
      <p:ext uri="{BB962C8B-B14F-4D97-AF65-F5344CB8AC3E}">
        <p14:creationId xmlns:p14="http://schemas.microsoft.com/office/powerpoint/2010/main" val="38063473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850" y="273844"/>
            <a:ext cx="8191500" cy="688264"/>
          </a:xfrm>
        </p:spPr>
        <p:txBody>
          <a:bodyPr vert="horz" lIns="91440" tIns="45720" rIns="91440" bIns="45720" rtlCol="0" anchor="ctr">
            <a:normAutofit fontScale="90000"/>
          </a:bodyPr>
          <a:lstStyle/>
          <a:p>
            <a:r>
              <a:rPr lang="nl-NL" dirty="0"/>
              <a:t>MVO Prestatieladder</a:t>
            </a:r>
            <a:br>
              <a:rPr lang="nl-NL" dirty="0"/>
            </a:br>
            <a:endParaRPr lang="nl-NL" dirty="0"/>
          </a:p>
        </p:txBody>
      </p:sp>
      <p:sp>
        <p:nvSpPr>
          <p:cNvPr id="4" name="Tijdelijke aanduiding voor dianummer 3"/>
          <p:cNvSpPr>
            <a:spLocks noGrp="1"/>
          </p:cNvSpPr>
          <p:nvPr>
            <p:ph type="sldNum" sz="quarter" idx="12"/>
          </p:nvPr>
        </p:nvSpPr>
        <p:spPr>
          <a:xfrm>
            <a:off x="8642107" y="0"/>
            <a:ext cx="285993" cy="273844"/>
          </a:xfrm>
        </p:spPr>
        <p:txBody>
          <a:bodyPr vert="horz" wrap="none" lIns="91440" tIns="45720" rIns="91440" bIns="45720" rtlCol="0" anchor="ctr">
            <a:normAutofit/>
          </a:bodyPr>
          <a:lstStyle/>
          <a:p>
            <a:pPr>
              <a:spcAft>
                <a:spcPts val="600"/>
              </a:spcAft>
            </a:pPr>
            <a:fld id="{2A2E47CC-A63E-46C2-BC8A-EC5A96BF4D3B}" type="slidenum">
              <a:rPr lang="nl-NL" smtClean="0"/>
              <a:pPr>
                <a:spcAft>
                  <a:spcPts val="600"/>
                </a:spcAft>
              </a:pPr>
              <a:t>7</a:t>
            </a:fld>
            <a:endParaRPr lang="nl-NL"/>
          </a:p>
        </p:txBody>
      </p:sp>
      <p:sp>
        <p:nvSpPr>
          <p:cNvPr id="9" name="TextBox 8">
            <a:extLst>
              <a:ext uri="{FF2B5EF4-FFF2-40B4-BE49-F238E27FC236}">
                <a16:creationId xmlns:a16="http://schemas.microsoft.com/office/drawing/2014/main" id="{306BA1D6-819D-4B4E-A8E4-3C545B5B42A8}"/>
              </a:ext>
            </a:extLst>
          </p:cNvPr>
          <p:cNvSpPr txBox="1"/>
          <p:nvPr/>
        </p:nvSpPr>
        <p:spPr>
          <a:xfrm>
            <a:off x="323849" y="770930"/>
            <a:ext cx="7094717" cy="3275127"/>
          </a:xfrm>
          <a:prstGeom prst="rect">
            <a:avLst/>
          </a:prstGeom>
          <a:noFill/>
        </p:spPr>
        <p:txBody>
          <a:bodyPr wrap="square">
            <a:spAutoFit/>
          </a:bodyPr>
          <a:lstStyle/>
          <a:p>
            <a:pPr>
              <a:lnSpc>
                <a:spcPct val="115000"/>
              </a:lnSpc>
            </a:pPr>
            <a:br>
              <a:rPr lang="nl-NL" sz="1000" dirty="0">
                <a:effectLst/>
                <a:latin typeface="Corbel" panose="020B0503020204020204" pitchFamily="34" charset="0"/>
                <a:ea typeface="Corbel" panose="020B0503020204020204" pitchFamily="34" charset="0"/>
                <a:cs typeface="Consolas" panose="020B0609020204030204" pitchFamily="49" charset="0"/>
              </a:rPr>
            </a:br>
            <a:r>
              <a:rPr lang="nl-NL" sz="1000" dirty="0">
                <a:effectLst/>
                <a:latin typeface="Corbel" panose="020B0503020204020204" pitchFamily="34" charset="0"/>
                <a:ea typeface="Corbel" panose="020B0503020204020204" pitchFamily="34" charset="0"/>
                <a:cs typeface="Consolas" panose="020B0609020204030204" pitchFamily="49" charset="0"/>
              </a:rPr>
              <a:t>Duurzaam ondernemen is echter een containerbegrip geworden, daarom kiest Lamme Groep voor de MVO Prestatieladder – een managementsysteemcertificaat.  De MVO Prestatieladder is een managementsysteem om onze duurzame ontwikkelingen concreet, objectief en aantoonbaar te maken. Zo kunnen we ons MVO beleid onafhankelijk laten toetsen door ons extern te laten certificeren.</a:t>
            </a:r>
            <a:endParaRPr lang="de-DE" sz="1000" dirty="0">
              <a:effectLst/>
              <a:latin typeface="Corbel" panose="020B0503020204020204" pitchFamily="34" charset="0"/>
              <a:ea typeface="Corbel" panose="020B0503020204020204" pitchFamily="34" charset="0"/>
              <a:cs typeface="Consolas" panose="020B0609020204030204" pitchFamily="49" charset="0"/>
            </a:endParaRPr>
          </a:p>
          <a:p>
            <a:r>
              <a:rPr lang="nl-NL" sz="1000" dirty="0">
                <a:effectLst/>
                <a:latin typeface="Corbel" panose="020B0503020204020204" pitchFamily="34" charset="0"/>
                <a:ea typeface="Corbel" panose="020B0503020204020204" pitchFamily="34" charset="0"/>
                <a:cs typeface="Consolas" panose="020B0609020204030204" pitchFamily="49" charset="0"/>
              </a:rPr>
              <a:t> </a:t>
            </a:r>
            <a:endParaRPr lang="de-DE" sz="1000" dirty="0">
              <a:effectLst/>
              <a:latin typeface="Corbel" panose="020B0503020204020204" pitchFamily="34" charset="0"/>
              <a:ea typeface="Corbel" panose="020B0503020204020204" pitchFamily="34" charset="0"/>
              <a:cs typeface="Consolas" panose="020B0609020204030204" pitchFamily="49" charset="0"/>
            </a:endParaRPr>
          </a:p>
          <a:p>
            <a:pPr>
              <a:lnSpc>
                <a:spcPct val="115000"/>
              </a:lnSpc>
            </a:pPr>
            <a:r>
              <a:rPr lang="nl-NL" sz="1000" dirty="0">
                <a:effectLst/>
                <a:latin typeface="Corbel" panose="020B0503020204020204" pitchFamily="34" charset="0"/>
                <a:ea typeface="Corbel" panose="020B0503020204020204" pitchFamily="34" charset="0"/>
                <a:cs typeface="Consolas" panose="020B0609020204030204" pitchFamily="49" charset="0"/>
              </a:rPr>
              <a:t>De MVO prestatieladder bestaat uit 7 duurzaamheidkernthema's verdeeld onder People, Planet en Profit. De norm is samengesteld op basis van o.a. internationale richtlijnen voor duurzaamheid, rapportage en stakeholdersmanagement; zoals de ISO 26000, een internationale richtlijn voor MVO. </a:t>
            </a:r>
            <a:br>
              <a:rPr lang="nl-NL" sz="1000" dirty="0">
                <a:effectLst/>
                <a:latin typeface="Corbel" panose="020B0503020204020204" pitchFamily="34" charset="0"/>
                <a:ea typeface="Corbel" panose="020B0503020204020204" pitchFamily="34" charset="0"/>
                <a:cs typeface="Consolas" panose="020B0609020204030204" pitchFamily="49" charset="0"/>
              </a:rPr>
            </a:br>
            <a:r>
              <a:rPr lang="nl-NL" sz="1000" dirty="0">
                <a:effectLst/>
                <a:latin typeface="Corbel" panose="020B0503020204020204" pitchFamily="34" charset="0"/>
                <a:ea typeface="Corbel" panose="020B0503020204020204" pitchFamily="34" charset="0"/>
                <a:cs typeface="Consolas" panose="020B0609020204030204" pitchFamily="49" charset="0"/>
              </a:rPr>
              <a:t>De ISO 26000 moet organisaties helpen bij de implementatie van MVO. </a:t>
            </a:r>
            <a:endParaRPr lang="de-DE" sz="1000" dirty="0">
              <a:effectLst/>
              <a:latin typeface="Corbel" panose="020B0503020204020204" pitchFamily="34" charset="0"/>
              <a:ea typeface="Corbel" panose="020B0503020204020204" pitchFamily="34" charset="0"/>
              <a:cs typeface="Consolas" panose="020B0609020204030204" pitchFamily="49" charset="0"/>
            </a:endParaRPr>
          </a:p>
          <a:p>
            <a:pPr>
              <a:lnSpc>
                <a:spcPct val="115000"/>
              </a:lnSpc>
              <a:spcBef>
                <a:spcPts val="600"/>
              </a:spcBef>
              <a:spcAft>
                <a:spcPts val="600"/>
              </a:spcAft>
            </a:pPr>
            <a:r>
              <a:rPr lang="nl-NL" sz="1000" dirty="0">
                <a:effectLst/>
                <a:latin typeface="Corbel" panose="020B0503020204020204" pitchFamily="34" charset="0"/>
                <a:ea typeface="Times New Roman" panose="02020603050405020304" pitchFamily="18" charset="0"/>
                <a:cs typeface="Times New Roman" panose="02020603050405020304" pitchFamily="18" charset="0"/>
              </a:rPr>
              <a:t>Lamme Groep onderneemt al veel activiteiten op het gebied van MVO. Voldoen aan de MVO prestatieladder geeft structuur en mogelijk ideeën voor nog te nemen stappen op gebied van MVO. Vanaf 2021 zullen wij  ons jaarlijks laten beoordeling op niveau 4 van deze prestatieladder.  </a:t>
            </a:r>
            <a:endParaRPr lang="nl-NL" sz="1000" dirty="0">
              <a:latin typeface="Corbel" panose="020B0503020204020204" pitchFamily="34"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nl-NL" sz="1000" dirty="0">
                <a:effectLst/>
                <a:latin typeface="Corbel" panose="020B0503020204020204" pitchFamily="34" charset="0"/>
                <a:ea typeface="Times New Roman" panose="02020603050405020304" pitchFamily="18" charset="0"/>
                <a:cs typeface="Times New Roman" panose="02020603050405020304" pitchFamily="18" charset="0"/>
              </a:rPr>
              <a:t>Naast de MVO prestatieladder hebben zijn wij ons aangesloten bij MaxTex, Circulair Plastics en nemen wij iedere 3 jaar deel aan de Ecovadis audit .  Verder zijn wij medeoprichter van CIBUTEX om zo ons textiel afval te verminderen. </a:t>
            </a:r>
          </a:p>
          <a:p>
            <a:pPr>
              <a:lnSpc>
                <a:spcPct val="115000"/>
              </a:lnSpc>
              <a:spcBef>
                <a:spcPts val="600"/>
              </a:spcBef>
              <a:spcAft>
                <a:spcPts val="600"/>
              </a:spcAft>
            </a:pPr>
            <a:endParaRPr lang="nl-NL" sz="1000" dirty="0">
              <a:effectLst/>
              <a:latin typeface="Corbel" panose="020B0503020204020204" pitchFamily="34" charset="0"/>
              <a:ea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460ACE49-1FBA-42EE-B0A8-BDBA24A8B6F9}"/>
              </a:ext>
            </a:extLst>
          </p:cNvPr>
          <p:cNvPicPr>
            <a:picLocks noChangeAspect="1"/>
          </p:cNvPicPr>
          <p:nvPr/>
        </p:nvPicPr>
        <p:blipFill>
          <a:blip r:embed="rId2"/>
          <a:stretch>
            <a:fillRect/>
          </a:stretch>
        </p:blipFill>
        <p:spPr>
          <a:xfrm>
            <a:off x="7627125" y="962108"/>
            <a:ext cx="1193025" cy="2082167"/>
          </a:xfrm>
          <a:prstGeom prst="rect">
            <a:avLst/>
          </a:prstGeom>
        </p:spPr>
      </p:pic>
      <p:pic>
        <p:nvPicPr>
          <p:cNvPr id="5" name="Picture 4">
            <a:extLst>
              <a:ext uri="{FF2B5EF4-FFF2-40B4-BE49-F238E27FC236}">
                <a16:creationId xmlns:a16="http://schemas.microsoft.com/office/drawing/2014/main" id="{E9099DB8-F280-4ABC-BF1D-017C2EE56D58}"/>
              </a:ext>
            </a:extLst>
          </p:cNvPr>
          <p:cNvPicPr>
            <a:picLocks noChangeAspect="1"/>
          </p:cNvPicPr>
          <p:nvPr/>
        </p:nvPicPr>
        <p:blipFill>
          <a:blip r:embed="rId3"/>
          <a:stretch>
            <a:fillRect/>
          </a:stretch>
        </p:blipFill>
        <p:spPr>
          <a:xfrm>
            <a:off x="5452782" y="4283265"/>
            <a:ext cx="1270187" cy="682641"/>
          </a:xfrm>
          <a:prstGeom prst="rect">
            <a:avLst/>
          </a:prstGeom>
        </p:spPr>
      </p:pic>
      <p:pic>
        <p:nvPicPr>
          <p:cNvPr id="6" name="Picture 5">
            <a:extLst>
              <a:ext uri="{FF2B5EF4-FFF2-40B4-BE49-F238E27FC236}">
                <a16:creationId xmlns:a16="http://schemas.microsoft.com/office/drawing/2014/main" id="{B1EA6D1F-7195-4108-965A-0908B3FDDA14}"/>
              </a:ext>
            </a:extLst>
          </p:cNvPr>
          <p:cNvPicPr>
            <a:picLocks noChangeAspect="1"/>
          </p:cNvPicPr>
          <p:nvPr/>
        </p:nvPicPr>
        <p:blipFill>
          <a:blip r:embed="rId4"/>
          <a:stretch>
            <a:fillRect/>
          </a:stretch>
        </p:blipFill>
        <p:spPr>
          <a:xfrm>
            <a:off x="3735556" y="4283265"/>
            <a:ext cx="1300368" cy="682641"/>
          </a:xfrm>
          <a:prstGeom prst="rect">
            <a:avLst/>
          </a:prstGeom>
        </p:spPr>
      </p:pic>
      <p:pic>
        <p:nvPicPr>
          <p:cNvPr id="3" name="Picture 2">
            <a:extLst>
              <a:ext uri="{FF2B5EF4-FFF2-40B4-BE49-F238E27FC236}">
                <a16:creationId xmlns:a16="http://schemas.microsoft.com/office/drawing/2014/main" id="{D13771A6-C830-1D26-5CFA-FC38FF6628AF}"/>
              </a:ext>
            </a:extLst>
          </p:cNvPr>
          <p:cNvPicPr>
            <a:picLocks noChangeAspect="1"/>
          </p:cNvPicPr>
          <p:nvPr/>
        </p:nvPicPr>
        <p:blipFill>
          <a:blip r:embed="rId5"/>
          <a:stretch>
            <a:fillRect/>
          </a:stretch>
        </p:blipFill>
        <p:spPr>
          <a:xfrm>
            <a:off x="1768287" y="4272590"/>
            <a:ext cx="1758839" cy="573534"/>
          </a:xfrm>
          <a:prstGeom prst="rect">
            <a:avLst/>
          </a:prstGeom>
        </p:spPr>
      </p:pic>
    </p:spTree>
    <p:extLst>
      <p:ext uri="{BB962C8B-B14F-4D97-AF65-F5344CB8AC3E}">
        <p14:creationId xmlns:p14="http://schemas.microsoft.com/office/powerpoint/2010/main" val="28946537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97BE6-2692-4DA5-BF9E-44C25937D6B0}"/>
              </a:ext>
            </a:extLst>
          </p:cNvPr>
          <p:cNvSpPr>
            <a:spLocks noGrp="1"/>
          </p:cNvSpPr>
          <p:nvPr>
            <p:ph type="title"/>
          </p:nvPr>
        </p:nvSpPr>
        <p:spPr>
          <a:xfrm>
            <a:off x="215900" y="234322"/>
            <a:ext cx="8191500" cy="559508"/>
          </a:xfrm>
        </p:spPr>
        <p:txBody>
          <a:bodyPr/>
          <a:lstStyle/>
          <a:p>
            <a:r>
              <a:rPr lang="en-US" dirty="0"/>
              <a:t>2022 in </a:t>
            </a:r>
            <a:r>
              <a:rPr lang="en-US" dirty="0" err="1"/>
              <a:t>vogelvlucht</a:t>
            </a:r>
            <a:endParaRPr lang="de-DE" dirty="0"/>
          </a:p>
        </p:txBody>
      </p:sp>
      <p:sp>
        <p:nvSpPr>
          <p:cNvPr id="5" name="Slide Number Placeholder 4">
            <a:extLst>
              <a:ext uri="{FF2B5EF4-FFF2-40B4-BE49-F238E27FC236}">
                <a16:creationId xmlns:a16="http://schemas.microsoft.com/office/drawing/2014/main" id="{06D28956-463D-4295-BC8F-9FA8EC7FF749}"/>
              </a:ext>
            </a:extLst>
          </p:cNvPr>
          <p:cNvSpPr>
            <a:spLocks noGrp="1"/>
          </p:cNvSpPr>
          <p:nvPr>
            <p:ph type="sldNum" sz="quarter" idx="12"/>
          </p:nvPr>
        </p:nvSpPr>
        <p:spPr/>
        <p:txBody>
          <a:bodyPr/>
          <a:lstStyle/>
          <a:p>
            <a:fld id="{2A2E47CC-A63E-46C2-BC8A-EC5A96BF4D3B}" type="slidenum">
              <a:rPr lang="nl-NL" smtClean="0"/>
              <a:t>8</a:t>
            </a:fld>
            <a:endParaRPr lang="nl-NL"/>
          </a:p>
        </p:txBody>
      </p:sp>
      <p:sp>
        <p:nvSpPr>
          <p:cNvPr id="9" name="TextBox 8">
            <a:extLst>
              <a:ext uri="{FF2B5EF4-FFF2-40B4-BE49-F238E27FC236}">
                <a16:creationId xmlns:a16="http://schemas.microsoft.com/office/drawing/2014/main" id="{56DD0BF5-C6D4-4121-BE3F-AEE202FEB199}"/>
              </a:ext>
            </a:extLst>
          </p:cNvPr>
          <p:cNvSpPr txBox="1"/>
          <p:nvPr/>
        </p:nvSpPr>
        <p:spPr>
          <a:xfrm>
            <a:off x="7028698" y="2014670"/>
            <a:ext cx="1717738" cy="784830"/>
          </a:xfrm>
          <a:prstGeom prst="rect">
            <a:avLst/>
          </a:prstGeom>
          <a:noFill/>
        </p:spPr>
        <p:txBody>
          <a:bodyPr wrap="square" rtlCol="0">
            <a:spAutoFit/>
          </a:bodyPr>
          <a:lstStyle/>
          <a:p>
            <a:pPr algn="ctr"/>
            <a:r>
              <a:rPr lang="en-US" sz="900" dirty="0" err="1">
                <a:solidFill>
                  <a:schemeClr val="tx2"/>
                </a:solidFill>
                <a:latin typeface="Corbel" panose="020B0503020204020204" pitchFamily="34" charset="0"/>
              </a:rPr>
              <a:t>Samen</a:t>
            </a:r>
            <a:r>
              <a:rPr lang="en-US" sz="900" dirty="0">
                <a:solidFill>
                  <a:schemeClr val="tx2"/>
                </a:solidFill>
                <a:latin typeface="Corbel" panose="020B0503020204020204" pitchFamily="34" charset="0"/>
              </a:rPr>
              <a:t> met </a:t>
            </a:r>
            <a:r>
              <a:rPr lang="en-US" sz="900" dirty="0" err="1">
                <a:solidFill>
                  <a:schemeClr val="tx2"/>
                </a:solidFill>
                <a:latin typeface="Corbel" panose="020B0503020204020204" pitchFamily="34" charset="0"/>
              </a:rPr>
              <a:t>onze</a:t>
            </a:r>
            <a:r>
              <a:rPr lang="en-US" sz="900" dirty="0">
                <a:solidFill>
                  <a:schemeClr val="tx2"/>
                </a:solidFill>
                <a:latin typeface="Corbel" panose="020B0503020204020204" pitchFamily="34" charset="0"/>
              </a:rPr>
              <a:t> </a:t>
            </a:r>
            <a:r>
              <a:rPr lang="en-US" sz="900" dirty="0" err="1">
                <a:solidFill>
                  <a:schemeClr val="tx2"/>
                </a:solidFill>
                <a:latin typeface="Corbel" panose="020B0503020204020204" pitchFamily="34" charset="0"/>
              </a:rPr>
              <a:t>linnen</a:t>
            </a:r>
            <a:r>
              <a:rPr lang="en-US" sz="900" dirty="0">
                <a:solidFill>
                  <a:schemeClr val="tx2"/>
                </a:solidFill>
                <a:latin typeface="Corbel" panose="020B0503020204020204" pitchFamily="34" charset="0"/>
              </a:rPr>
              <a:t> </a:t>
            </a:r>
            <a:r>
              <a:rPr lang="en-US" sz="900" dirty="0" err="1">
                <a:solidFill>
                  <a:schemeClr val="tx2"/>
                </a:solidFill>
                <a:latin typeface="Corbel" panose="020B0503020204020204" pitchFamily="34" charset="0"/>
              </a:rPr>
              <a:t>leverancier</a:t>
            </a:r>
            <a:r>
              <a:rPr lang="en-US" sz="900" dirty="0">
                <a:solidFill>
                  <a:schemeClr val="tx2"/>
                </a:solidFill>
                <a:latin typeface="Corbel" panose="020B0503020204020204" pitchFamily="34" charset="0"/>
              </a:rPr>
              <a:t> en </a:t>
            </a:r>
            <a:r>
              <a:rPr lang="en-US" sz="900" dirty="0" err="1">
                <a:solidFill>
                  <a:schemeClr val="tx2"/>
                </a:solidFill>
                <a:latin typeface="Corbel" panose="020B0503020204020204" pitchFamily="34" charset="0"/>
              </a:rPr>
              <a:t>andere</a:t>
            </a:r>
            <a:r>
              <a:rPr lang="en-US" sz="900" dirty="0">
                <a:solidFill>
                  <a:schemeClr val="tx2"/>
                </a:solidFill>
                <a:latin typeface="Corbel" panose="020B0503020204020204" pitchFamily="34" charset="0"/>
              </a:rPr>
              <a:t> </a:t>
            </a:r>
            <a:r>
              <a:rPr lang="en-US" sz="900" dirty="0" err="1">
                <a:solidFill>
                  <a:schemeClr val="tx2"/>
                </a:solidFill>
                <a:latin typeface="Corbel" panose="020B0503020204020204" pitchFamily="34" charset="0"/>
              </a:rPr>
              <a:t>wasserijen</a:t>
            </a:r>
            <a:r>
              <a:rPr lang="en-US" sz="900" dirty="0">
                <a:solidFill>
                  <a:schemeClr val="tx2"/>
                </a:solidFill>
                <a:latin typeface="Corbel" panose="020B0503020204020204" pitchFamily="34" charset="0"/>
              </a:rPr>
              <a:t> </a:t>
            </a:r>
            <a:r>
              <a:rPr lang="en-US" sz="900" dirty="0" err="1">
                <a:solidFill>
                  <a:schemeClr val="tx2"/>
                </a:solidFill>
                <a:latin typeface="Corbel" panose="020B0503020204020204" pitchFamily="34" charset="0"/>
              </a:rPr>
              <a:t>hebben</a:t>
            </a:r>
            <a:r>
              <a:rPr lang="en-US" sz="900" dirty="0">
                <a:solidFill>
                  <a:schemeClr val="tx2"/>
                </a:solidFill>
                <a:latin typeface="Corbel" panose="020B0503020204020204" pitchFamily="34" charset="0"/>
              </a:rPr>
              <a:t> </a:t>
            </a:r>
            <a:r>
              <a:rPr lang="en-US" sz="900" dirty="0" err="1">
                <a:solidFill>
                  <a:schemeClr val="tx2"/>
                </a:solidFill>
                <a:latin typeface="Corbel" panose="020B0503020204020204" pitchFamily="34" charset="0"/>
              </a:rPr>
              <a:t>wij</a:t>
            </a:r>
            <a:r>
              <a:rPr lang="en-US" sz="900" dirty="0">
                <a:solidFill>
                  <a:schemeClr val="tx2"/>
                </a:solidFill>
                <a:latin typeface="Corbel" panose="020B0503020204020204" pitchFamily="34" charset="0"/>
              </a:rPr>
              <a:t> CIBUTEX </a:t>
            </a:r>
            <a:r>
              <a:rPr lang="en-US" sz="900" dirty="0" err="1">
                <a:solidFill>
                  <a:schemeClr val="tx2"/>
                </a:solidFill>
                <a:latin typeface="Corbel" panose="020B0503020204020204" pitchFamily="34" charset="0"/>
              </a:rPr>
              <a:t>opgericht</a:t>
            </a:r>
            <a:r>
              <a:rPr lang="en-US" sz="900" dirty="0">
                <a:solidFill>
                  <a:schemeClr val="tx2"/>
                </a:solidFill>
                <a:latin typeface="Corbel" panose="020B0503020204020204" pitchFamily="34" charset="0"/>
              </a:rPr>
              <a:t> om </a:t>
            </a:r>
            <a:r>
              <a:rPr lang="en-US" sz="900" dirty="0" err="1">
                <a:solidFill>
                  <a:schemeClr val="tx2"/>
                </a:solidFill>
                <a:latin typeface="Corbel" panose="020B0503020204020204" pitchFamily="34" charset="0"/>
              </a:rPr>
              <a:t>ons</a:t>
            </a:r>
            <a:r>
              <a:rPr lang="en-US" sz="900" dirty="0">
                <a:solidFill>
                  <a:schemeClr val="tx2"/>
                </a:solidFill>
                <a:latin typeface="Corbel" panose="020B0503020204020204" pitchFamily="34" charset="0"/>
              </a:rPr>
              <a:t> </a:t>
            </a:r>
            <a:r>
              <a:rPr lang="en-US" sz="900" dirty="0" err="1">
                <a:solidFill>
                  <a:schemeClr val="tx2"/>
                </a:solidFill>
                <a:latin typeface="Corbel" panose="020B0503020204020204" pitchFamily="34" charset="0"/>
              </a:rPr>
              <a:t>textiel</a:t>
            </a:r>
            <a:r>
              <a:rPr lang="en-US" sz="900" dirty="0">
                <a:solidFill>
                  <a:schemeClr val="tx2"/>
                </a:solidFill>
                <a:latin typeface="Corbel" panose="020B0503020204020204" pitchFamily="34" charset="0"/>
              </a:rPr>
              <a:t> </a:t>
            </a:r>
            <a:r>
              <a:rPr lang="en-US" sz="900" dirty="0" err="1">
                <a:solidFill>
                  <a:schemeClr val="tx2"/>
                </a:solidFill>
                <a:latin typeface="Corbel" panose="020B0503020204020204" pitchFamily="34" charset="0"/>
              </a:rPr>
              <a:t>afval</a:t>
            </a:r>
            <a:r>
              <a:rPr lang="en-US" sz="900" dirty="0">
                <a:solidFill>
                  <a:schemeClr val="tx2"/>
                </a:solidFill>
                <a:latin typeface="Corbel" panose="020B0503020204020204" pitchFamily="34" charset="0"/>
              </a:rPr>
              <a:t> te </a:t>
            </a:r>
            <a:r>
              <a:rPr lang="en-US" sz="900" dirty="0" err="1">
                <a:solidFill>
                  <a:schemeClr val="tx2"/>
                </a:solidFill>
                <a:latin typeface="Corbel" panose="020B0503020204020204" pitchFamily="34" charset="0"/>
              </a:rPr>
              <a:t>verminderen</a:t>
            </a:r>
            <a:endParaRPr lang="de-DE" sz="900" dirty="0">
              <a:solidFill>
                <a:schemeClr val="tx2"/>
              </a:solidFill>
              <a:latin typeface="Corbel" panose="020B0503020204020204" pitchFamily="34" charset="0"/>
            </a:endParaRPr>
          </a:p>
        </p:txBody>
      </p:sp>
      <p:sp>
        <p:nvSpPr>
          <p:cNvPr id="11" name="TextBox 10">
            <a:extLst>
              <a:ext uri="{FF2B5EF4-FFF2-40B4-BE49-F238E27FC236}">
                <a16:creationId xmlns:a16="http://schemas.microsoft.com/office/drawing/2014/main" id="{14E3C5EA-57D6-46EE-88FD-3F604A255BA5}"/>
              </a:ext>
            </a:extLst>
          </p:cNvPr>
          <p:cNvSpPr txBox="1"/>
          <p:nvPr/>
        </p:nvSpPr>
        <p:spPr>
          <a:xfrm>
            <a:off x="679538" y="4038072"/>
            <a:ext cx="1717738" cy="646331"/>
          </a:xfrm>
          <a:prstGeom prst="rect">
            <a:avLst/>
          </a:prstGeom>
          <a:noFill/>
        </p:spPr>
        <p:txBody>
          <a:bodyPr wrap="square" rtlCol="0">
            <a:spAutoFit/>
          </a:bodyPr>
          <a:lstStyle/>
          <a:p>
            <a:pPr algn="ctr"/>
            <a:r>
              <a:rPr lang="en-US" sz="900" dirty="0">
                <a:solidFill>
                  <a:schemeClr val="tx2"/>
                </a:solidFill>
                <a:latin typeface="Corbel" panose="020B0503020204020204" pitchFamily="34" charset="0"/>
              </a:rPr>
              <a:t> </a:t>
            </a:r>
            <a:r>
              <a:rPr lang="en-US" sz="900" dirty="0" err="1">
                <a:solidFill>
                  <a:schemeClr val="tx2"/>
                </a:solidFill>
                <a:latin typeface="Corbel" panose="020B0503020204020204" pitchFamily="34" charset="0"/>
              </a:rPr>
              <a:t>Wij</a:t>
            </a:r>
            <a:r>
              <a:rPr lang="en-US" sz="900" dirty="0">
                <a:solidFill>
                  <a:schemeClr val="tx2"/>
                </a:solidFill>
                <a:latin typeface="Corbel" panose="020B0503020204020204" pitchFamily="34" charset="0"/>
              </a:rPr>
              <a:t> </a:t>
            </a:r>
            <a:r>
              <a:rPr lang="en-US" sz="900" dirty="0" err="1">
                <a:solidFill>
                  <a:schemeClr val="tx2"/>
                </a:solidFill>
                <a:latin typeface="Corbel" panose="020B0503020204020204" pitchFamily="34" charset="0"/>
              </a:rPr>
              <a:t>hebben</a:t>
            </a:r>
            <a:r>
              <a:rPr lang="en-US" sz="900" dirty="0">
                <a:solidFill>
                  <a:schemeClr val="tx2"/>
                </a:solidFill>
                <a:latin typeface="Corbel" panose="020B0503020204020204" pitchFamily="34" charset="0"/>
              </a:rPr>
              <a:t> in 2022 </a:t>
            </a:r>
            <a:r>
              <a:rPr lang="en-US" sz="900" dirty="0" err="1">
                <a:solidFill>
                  <a:schemeClr val="tx2"/>
                </a:solidFill>
                <a:latin typeface="Corbel" panose="020B0503020204020204" pitchFamily="34" charset="0"/>
              </a:rPr>
              <a:t>ruim</a:t>
            </a:r>
            <a:r>
              <a:rPr lang="en-US" sz="900" dirty="0">
                <a:solidFill>
                  <a:schemeClr val="tx2"/>
                </a:solidFill>
                <a:latin typeface="Corbel" panose="020B0503020204020204" pitchFamily="34" charset="0"/>
              </a:rPr>
              <a:t> 10.000 kilo wit plastic, 27.000 </a:t>
            </a:r>
            <a:r>
              <a:rPr lang="en-US" sz="900" dirty="0" err="1">
                <a:solidFill>
                  <a:schemeClr val="tx2"/>
                </a:solidFill>
                <a:latin typeface="Corbel" panose="020B0503020204020204" pitchFamily="34" charset="0"/>
              </a:rPr>
              <a:t>gekleurd</a:t>
            </a:r>
            <a:r>
              <a:rPr lang="en-US" sz="900" dirty="0">
                <a:solidFill>
                  <a:schemeClr val="tx2"/>
                </a:solidFill>
                <a:latin typeface="Corbel" panose="020B0503020204020204" pitchFamily="34" charset="0"/>
              </a:rPr>
              <a:t> plastic en 37.000 kilo non-woven </a:t>
            </a:r>
            <a:r>
              <a:rPr lang="en-US" sz="900" dirty="0" err="1">
                <a:solidFill>
                  <a:schemeClr val="tx2"/>
                </a:solidFill>
                <a:latin typeface="Corbel" panose="020B0503020204020204" pitchFamily="34" charset="0"/>
              </a:rPr>
              <a:t>ingezameld</a:t>
            </a:r>
            <a:r>
              <a:rPr lang="en-US" sz="900" dirty="0">
                <a:solidFill>
                  <a:schemeClr val="tx2"/>
                </a:solidFill>
                <a:latin typeface="Corbel" panose="020B0503020204020204" pitchFamily="34" charset="0"/>
              </a:rPr>
              <a:t> voor </a:t>
            </a:r>
            <a:r>
              <a:rPr lang="en-US" sz="900" dirty="0" err="1">
                <a:solidFill>
                  <a:schemeClr val="tx2"/>
                </a:solidFill>
                <a:latin typeface="Corbel" panose="020B0503020204020204" pitchFamily="34" charset="0"/>
              </a:rPr>
              <a:t>hergebruik</a:t>
            </a:r>
            <a:r>
              <a:rPr lang="en-US" sz="900" dirty="0">
                <a:solidFill>
                  <a:schemeClr val="tx2"/>
                </a:solidFill>
                <a:latin typeface="Corbel" panose="020B0503020204020204" pitchFamily="34" charset="0"/>
              </a:rPr>
              <a:t> </a:t>
            </a:r>
            <a:endParaRPr lang="de-DE" sz="900" dirty="0">
              <a:solidFill>
                <a:schemeClr val="tx2"/>
              </a:solidFill>
              <a:latin typeface="Corbel" panose="020B0503020204020204" pitchFamily="34" charset="0"/>
            </a:endParaRPr>
          </a:p>
        </p:txBody>
      </p:sp>
      <p:sp>
        <p:nvSpPr>
          <p:cNvPr id="22" name="TextBox 21">
            <a:extLst>
              <a:ext uri="{FF2B5EF4-FFF2-40B4-BE49-F238E27FC236}">
                <a16:creationId xmlns:a16="http://schemas.microsoft.com/office/drawing/2014/main" id="{8AE537BE-07B2-4899-941A-6CDE6884B93A}"/>
              </a:ext>
            </a:extLst>
          </p:cNvPr>
          <p:cNvSpPr txBox="1"/>
          <p:nvPr/>
        </p:nvSpPr>
        <p:spPr>
          <a:xfrm>
            <a:off x="397564" y="2033987"/>
            <a:ext cx="2637633" cy="560795"/>
          </a:xfrm>
          <a:prstGeom prst="rect">
            <a:avLst/>
          </a:prstGeom>
          <a:noFill/>
        </p:spPr>
        <p:txBody>
          <a:bodyPr wrap="square">
            <a:spAutoFit/>
          </a:bodyPr>
          <a:lstStyle/>
          <a:p>
            <a:pPr algn="ctr">
              <a:lnSpc>
                <a:spcPct val="115000"/>
              </a:lnSpc>
              <a:spcBef>
                <a:spcPts val="1000"/>
              </a:spcBef>
              <a:spcAft>
                <a:spcPts val="1000"/>
              </a:spcAft>
            </a:pPr>
            <a:r>
              <a:rPr lang="nl-NL" sz="900" dirty="0">
                <a:solidFill>
                  <a:schemeClr val="tx2"/>
                </a:solidFill>
                <a:latin typeface="Corbel" panose="020B0503020204020204" pitchFamily="34" charset="0"/>
                <a:ea typeface="Times New Roman" panose="02020603050405020304" pitchFamily="18" charset="0"/>
                <a:cs typeface="Times New Roman" panose="02020603050405020304" pitchFamily="18" charset="0"/>
              </a:rPr>
              <a:t>In 2o22 hebben wij onze eerste electrisch vervoersmiddel aangeschaft. Dagelijkse leveren wij op duurzame wijze linnen bij onze Napking klanten.   </a:t>
            </a:r>
            <a:endParaRPr lang="de-DE" sz="900" dirty="0">
              <a:solidFill>
                <a:schemeClr val="tx2"/>
              </a:solidFill>
              <a:effectLst/>
              <a:latin typeface="Corbel" panose="020B0503020204020204" pitchFamily="34" charset="0"/>
              <a:ea typeface="Times New Roman" panose="02020603050405020304" pitchFamily="18" charset="0"/>
              <a:cs typeface="Times New Roman" panose="02020603050405020304" pitchFamily="18" charset="0"/>
            </a:endParaRPr>
          </a:p>
        </p:txBody>
      </p:sp>
      <p:pic>
        <p:nvPicPr>
          <p:cNvPr id="25" name="Picture 24">
            <a:extLst>
              <a:ext uri="{FF2B5EF4-FFF2-40B4-BE49-F238E27FC236}">
                <a16:creationId xmlns:a16="http://schemas.microsoft.com/office/drawing/2014/main" id="{142B9147-B6BD-40FA-81B9-C3CBFF4C5CBC}"/>
              </a:ext>
            </a:extLst>
          </p:cNvPr>
          <p:cNvPicPr>
            <a:picLocks noChangeAspect="1"/>
          </p:cNvPicPr>
          <p:nvPr/>
        </p:nvPicPr>
        <p:blipFill>
          <a:blip r:embed="rId2"/>
          <a:stretch>
            <a:fillRect/>
          </a:stretch>
        </p:blipFill>
        <p:spPr>
          <a:xfrm>
            <a:off x="4241586" y="825912"/>
            <a:ext cx="1195885" cy="1156676"/>
          </a:xfrm>
          <a:prstGeom prst="rect">
            <a:avLst/>
          </a:prstGeom>
          <a:ln>
            <a:noFill/>
          </a:ln>
          <a:effectLst>
            <a:softEdge rad="112500"/>
          </a:effectLst>
        </p:spPr>
      </p:pic>
      <p:sp>
        <p:nvSpPr>
          <p:cNvPr id="30" name="TextBox 29">
            <a:extLst>
              <a:ext uri="{FF2B5EF4-FFF2-40B4-BE49-F238E27FC236}">
                <a16:creationId xmlns:a16="http://schemas.microsoft.com/office/drawing/2014/main" id="{ED925FD3-384D-4FE1-A987-45BC53A306EC}"/>
              </a:ext>
            </a:extLst>
          </p:cNvPr>
          <p:cNvSpPr txBox="1"/>
          <p:nvPr/>
        </p:nvSpPr>
        <p:spPr>
          <a:xfrm>
            <a:off x="3640869" y="2076381"/>
            <a:ext cx="2397318"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dirty="0">
                <a:solidFill>
                  <a:schemeClr val="tx2"/>
                </a:solidFill>
                <a:latin typeface="Corbel" panose="020B0503020204020204" pitchFamily="34" charset="0"/>
              </a:rPr>
              <a:t>In 2022 </a:t>
            </a:r>
            <a:r>
              <a:rPr lang="en-US" sz="900" dirty="0" err="1">
                <a:solidFill>
                  <a:schemeClr val="tx2"/>
                </a:solidFill>
                <a:latin typeface="Corbel" panose="020B0503020204020204" pitchFamily="34" charset="0"/>
              </a:rPr>
              <a:t>hebben</a:t>
            </a:r>
            <a:r>
              <a:rPr lang="en-US" sz="900" dirty="0">
                <a:solidFill>
                  <a:schemeClr val="tx2"/>
                </a:solidFill>
                <a:latin typeface="Corbel" panose="020B0503020204020204" pitchFamily="34" charset="0"/>
              </a:rPr>
              <a:t> </a:t>
            </a:r>
            <a:r>
              <a:rPr lang="en-US" sz="900" dirty="0" err="1">
                <a:solidFill>
                  <a:schemeClr val="tx2"/>
                </a:solidFill>
                <a:latin typeface="Corbel" panose="020B0503020204020204" pitchFamily="34" charset="0"/>
              </a:rPr>
              <a:t>wij</a:t>
            </a:r>
            <a:r>
              <a:rPr lang="en-US" sz="900" dirty="0">
                <a:solidFill>
                  <a:schemeClr val="tx2"/>
                </a:solidFill>
                <a:latin typeface="Corbel" panose="020B0503020204020204" pitchFamily="34" charset="0"/>
              </a:rPr>
              <a:t> het </a:t>
            </a:r>
            <a:r>
              <a:rPr lang="en-US" sz="900" dirty="0" err="1">
                <a:solidFill>
                  <a:schemeClr val="tx2"/>
                </a:solidFill>
                <a:latin typeface="Corbel" panose="020B0503020204020204" pitchFamily="34" charset="0"/>
              </a:rPr>
              <a:t>recyclen</a:t>
            </a:r>
            <a:r>
              <a:rPr lang="en-US" sz="900" dirty="0">
                <a:solidFill>
                  <a:schemeClr val="tx2"/>
                </a:solidFill>
                <a:latin typeface="Corbel" panose="020B0503020204020204" pitchFamily="34" charset="0"/>
              </a:rPr>
              <a:t> van </a:t>
            </a:r>
            <a:r>
              <a:rPr lang="en-US" sz="900" dirty="0" err="1">
                <a:solidFill>
                  <a:schemeClr val="tx2"/>
                </a:solidFill>
                <a:latin typeface="Corbel" panose="020B0503020204020204" pitchFamily="34" charset="0"/>
              </a:rPr>
              <a:t>textiel</a:t>
            </a:r>
            <a:r>
              <a:rPr lang="en-US" sz="900" dirty="0">
                <a:solidFill>
                  <a:schemeClr val="tx2"/>
                </a:solidFill>
                <a:latin typeface="Corbel" panose="020B0503020204020204" pitchFamily="34" charset="0"/>
              </a:rPr>
              <a:t> </a:t>
            </a:r>
            <a:r>
              <a:rPr lang="en-US" sz="900" dirty="0" err="1">
                <a:solidFill>
                  <a:schemeClr val="tx2"/>
                </a:solidFill>
                <a:latin typeface="Corbel" panose="020B0503020204020204" pitchFamily="34" charset="0"/>
              </a:rPr>
              <a:t>uitgerold</a:t>
            </a:r>
            <a:r>
              <a:rPr lang="en-US" sz="900" dirty="0">
                <a:solidFill>
                  <a:schemeClr val="tx2"/>
                </a:solidFill>
                <a:latin typeface="Corbel" panose="020B0503020204020204" pitchFamily="34" charset="0"/>
              </a:rPr>
              <a:t> in al </a:t>
            </a:r>
            <a:r>
              <a:rPr lang="en-US" sz="900" dirty="0" err="1">
                <a:solidFill>
                  <a:schemeClr val="tx2"/>
                </a:solidFill>
                <a:latin typeface="Corbel" panose="020B0503020204020204" pitchFamily="34" charset="0"/>
              </a:rPr>
              <a:t>onze</a:t>
            </a:r>
            <a:r>
              <a:rPr lang="en-US" sz="900" dirty="0">
                <a:solidFill>
                  <a:schemeClr val="tx2"/>
                </a:solidFill>
                <a:latin typeface="Corbel" panose="020B0503020204020204" pitchFamily="34" charset="0"/>
              </a:rPr>
              <a:t> </a:t>
            </a:r>
            <a:r>
              <a:rPr lang="en-US" sz="900" dirty="0" err="1">
                <a:solidFill>
                  <a:schemeClr val="tx2"/>
                </a:solidFill>
                <a:latin typeface="Corbel" panose="020B0503020204020204" pitchFamily="34" charset="0"/>
              </a:rPr>
              <a:t>locaties</a:t>
            </a:r>
            <a:r>
              <a:rPr lang="en-US" sz="900" dirty="0">
                <a:solidFill>
                  <a:schemeClr val="tx2"/>
                </a:solidFill>
                <a:latin typeface="Corbel" panose="020B0503020204020204" pitchFamily="34" charset="0"/>
              </a:rPr>
              <a:t> en in total 60.000 kilo laten </a:t>
            </a:r>
            <a:r>
              <a:rPr lang="en-US" sz="900" dirty="0" err="1">
                <a:solidFill>
                  <a:schemeClr val="tx2"/>
                </a:solidFill>
                <a:latin typeface="Corbel" panose="020B0503020204020204" pitchFamily="34" charset="0"/>
              </a:rPr>
              <a:t>recyclen</a:t>
            </a:r>
            <a:r>
              <a:rPr lang="en-US" sz="900" dirty="0">
                <a:solidFill>
                  <a:schemeClr val="tx2"/>
                </a:solidFill>
                <a:latin typeface="Corbel" panose="020B0503020204020204" pitchFamily="34" charset="0"/>
              </a:rPr>
              <a:t>. Ten </a:t>
            </a:r>
            <a:r>
              <a:rPr lang="en-US" sz="900" dirty="0" err="1">
                <a:solidFill>
                  <a:schemeClr val="tx2"/>
                </a:solidFill>
                <a:latin typeface="Corbel" panose="020B0503020204020204" pitchFamily="34" charset="0"/>
              </a:rPr>
              <a:t>opzichte</a:t>
            </a:r>
            <a:r>
              <a:rPr lang="en-US" sz="900" dirty="0">
                <a:solidFill>
                  <a:schemeClr val="tx2"/>
                </a:solidFill>
                <a:latin typeface="Corbel" panose="020B0503020204020204" pitchFamily="34" charset="0"/>
              </a:rPr>
              <a:t> van 2021 </a:t>
            </a:r>
            <a:r>
              <a:rPr lang="en-US" sz="900" dirty="0" err="1">
                <a:solidFill>
                  <a:schemeClr val="tx2"/>
                </a:solidFill>
                <a:latin typeface="Corbel" panose="020B0503020204020204" pitchFamily="34" charset="0"/>
              </a:rPr>
              <a:t>wederom</a:t>
            </a:r>
            <a:r>
              <a:rPr lang="en-US" sz="900" dirty="0">
                <a:solidFill>
                  <a:schemeClr val="tx2"/>
                </a:solidFill>
                <a:latin typeface="Corbel" panose="020B0503020204020204" pitchFamily="34" charset="0"/>
              </a:rPr>
              <a:t> </a:t>
            </a:r>
            <a:r>
              <a:rPr lang="en-US" sz="900" dirty="0" err="1">
                <a:solidFill>
                  <a:schemeClr val="tx2"/>
                </a:solidFill>
                <a:latin typeface="Corbel" panose="020B0503020204020204" pitchFamily="34" charset="0"/>
              </a:rPr>
              <a:t>een</a:t>
            </a:r>
            <a:r>
              <a:rPr lang="en-US" sz="900" dirty="0">
                <a:solidFill>
                  <a:schemeClr val="tx2"/>
                </a:solidFill>
                <a:latin typeface="Corbel" panose="020B0503020204020204" pitchFamily="34" charset="0"/>
              </a:rPr>
              <a:t> </a:t>
            </a:r>
            <a:r>
              <a:rPr lang="en-US" sz="900" dirty="0" err="1">
                <a:solidFill>
                  <a:schemeClr val="tx2"/>
                </a:solidFill>
                <a:latin typeface="Corbel" panose="020B0503020204020204" pitchFamily="34" charset="0"/>
              </a:rPr>
              <a:t>toename</a:t>
            </a:r>
            <a:r>
              <a:rPr lang="en-US" sz="900" dirty="0">
                <a:solidFill>
                  <a:schemeClr val="tx2"/>
                </a:solidFill>
                <a:latin typeface="Corbel" panose="020B0503020204020204" pitchFamily="34" charset="0"/>
              </a:rPr>
              <a:t> van </a:t>
            </a:r>
            <a:r>
              <a:rPr lang="en-US" sz="900" dirty="0" err="1">
                <a:solidFill>
                  <a:schemeClr val="tx2"/>
                </a:solidFill>
                <a:latin typeface="Corbel" panose="020B0503020204020204" pitchFamily="34" charset="0"/>
              </a:rPr>
              <a:t>ruim</a:t>
            </a:r>
            <a:r>
              <a:rPr lang="en-US" sz="900" dirty="0">
                <a:solidFill>
                  <a:schemeClr val="tx2"/>
                </a:solidFill>
                <a:latin typeface="Corbel" panose="020B0503020204020204" pitchFamily="34" charset="0"/>
              </a:rPr>
              <a:t> 200%</a:t>
            </a:r>
            <a:endParaRPr kumimoji="0" lang="de-DE" sz="900" b="0" i="0" u="none" strike="noStrike" kern="1200" cap="none" spc="0" normalizeH="0" baseline="0" noProof="0" dirty="0">
              <a:ln>
                <a:noFill/>
              </a:ln>
              <a:solidFill>
                <a:schemeClr val="tx2"/>
              </a:solidFill>
              <a:effectLst/>
              <a:uLnTx/>
              <a:uFillTx/>
              <a:latin typeface="Corbel" panose="020B0503020204020204" pitchFamily="34" charset="0"/>
              <a:ea typeface="+mn-ea"/>
              <a:cs typeface="+mn-cs"/>
            </a:endParaRPr>
          </a:p>
        </p:txBody>
      </p:sp>
      <p:pic>
        <p:nvPicPr>
          <p:cNvPr id="29" name="Picture 28">
            <a:extLst>
              <a:ext uri="{FF2B5EF4-FFF2-40B4-BE49-F238E27FC236}">
                <a16:creationId xmlns:a16="http://schemas.microsoft.com/office/drawing/2014/main" id="{3C529EDD-7FFA-4F6B-BF79-DEE5C8564DA1}"/>
              </a:ext>
            </a:extLst>
          </p:cNvPr>
          <p:cNvPicPr>
            <a:picLocks noChangeAspect="1"/>
          </p:cNvPicPr>
          <p:nvPr/>
        </p:nvPicPr>
        <p:blipFill>
          <a:blip r:embed="rId3"/>
          <a:stretch>
            <a:fillRect/>
          </a:stretch>
        </p:blipFill>
        <p:spPr>
          <a:xfrm>
            <a:off x="3640869" y="3029107"/>
            <a:ext cx="682811" cy="774259"/>
          </a:xfrm>
          <a:prstGeom prst="rect">
            <a:avLst/>
          </a:prstGeom>
        </p:spPr>
      </p:pic>
      <p:sp>
        <p:nvSpPr>
          <p:cNvPr id="33" name="TextBox 32">
            <a:extLst>
              <a:ext uri="{FF2B5EF4-FFF2-40B4-BE49-F238E27FC236}">
                <a16:creationId xmlns:a16="http://schemas.microsoft.com/office/drawing/2014/main" id="{B010B332-EFAA-4346-977F-00C1778B3396}"/>
              </a:ext>
            </a:extLst>
          </p:cNvPr>
          <p:cNvSpPr txBox="1"/>
          <p:nvPr/>
        </p:nvSpPr>
        <p:spPr>
          <a:xfrm>
            <a:off x="3271785" y="3855923"/>
            <a:ext cx="2314507" cy="507831"/>
          </a:xfrm>
          <a:prstGeom prst="rect">
            <a:avLst/>
          </a:prstGeom>
          <a:noFill/>
        </p:spPr>
        <p:txBody>
          <a:bodyPr wrap="square">
            <a:spAutoFit/>
          </a:bodyPr>
          <a:lstStyle/>
          <a:p>
            <a:r>
              <a:rPr lang="nl-NL" sz="900" dirty="0">
                <a:solidFill>
                  <a:srgbClr val="1D1D1B"/>
                </a:solidFill>
                <a:latin typeface="Corbel" panose="020B0503020204020204" pitchFamily="34" charset="0"/>
              </a:rPr>
              <a:t>Sinds </a:t>
            </a:r>
            <a:r>
              <a:rPr kumimoji="0" lang="nl-NL" sz="900" b="0" i="0" u="none" strike="noStrike" kern="1200" cap="none" spc="0" normalizeH="0" baseline="0" noProof="0" dirty="0">
                <a:ln>
                  <a:noFill/>
                </a:ln>
                <a:solidFill>
                  <a:srgbClr val="1D1D1B"/>
                </a:solidFill>
                <a:effectLst/>
                <a:uLnTx/>
                <a:uFillTx/>
                <a:latin typeface="Corbel" panose="020B0503020204020204" pitchFamily="34" charset="0"/>
              </a:rPr>
              <a:t>2022 maken wij enkel nog gebruik van gerecyclede kratten voor onze restaurant klanten</a:t>
            </a:r>
            <a:endParaRPr lang="de-DE" sz="900" dirty="0">
              <a:latin typeface="Corbel" panose="020B0503020204020204" pitchFamily="34" charset="0"/>
            </a:endParaRPr>
          </a:p>
        </p:txBody>
      </p:sp>
      <p:sp>
        <p:nvSpPr>
          <p:cNvPr id="36" name="TextBox 35">
            <a:extLst>
              <a:ext uri="{FF2B5EF4-FFF2-40B4-BE49-F238E27FC236}">
                <a16:creationId xmlns:a16="http://schemas.microsoft.com/office/drawing/2014/main" id="{3AC2241A-5D29-45E7-BDC1-9CCF84426C1A}"/>
              </a:ext>
            </a:extLst>
          </p:cNvPr>
          <p:cNvSpPr txBox="1"/>
          <p:nvPr/>
        </p:nvSpPr>
        <p:spPr>
          <a:xfrm>
            <a:off x="6934646" y="4008932"/>
            <a:ext cx="2121196" cy="507831"/>
          </a:xfrm>
          <a:prstGeom prst="rect">
            <a:avLst/>
          </a:prstGeom>
          <a:noFill/>
        </p:spPr>
        <p:txBody>
          <a:bodyPr wrap="square">
            <a:spAutoFit/>
          </a:bodyPr>
          <a:lstStyle/>
          <a:p>
            <a:r>
              <a:rPr kumimoji="0" lang="nl-NL" sz="900" b="0" i="0" u="none" strike="noStrike" kern="1200" cap="none" spc="0" normalizeH="0" baseline="0" noProof="0" dirty="0">
                <a:ln>
                  <a:noFill/>
                </a:ln>
                <a:solidFill>
                  <a:srgbClr val="1D1D1B"/>
                </a:solidFill>
                <a:effectLst/>
                <a:uLnTx/>
                <a:uFillTx/>
                <a:latin typeface="Corbel" panose="020B0503020204020204" pitchFamily="34" charset="0"/>
              </a:rPr>
              <a:t> Hebben wij samen met onze leverancier van Fairtrade-linnen een eigen bos gekocht</a:t>
            </a:r>
            <a:endParaRPr lang="de-DE" sz="900" dirty="0">
              <a:latin typeface="Corbel" panose="020B0503020204020204" pitchFamily="34" charset="0"/>
            </a:endParaRPr>
          </a:p>
        </p:txBody>
      </p:sp>
      <p:pic>
        <p:nvPicPr>
          <p:cNvPr id="4" name="Picture 3">
            <a:extLst>
              <a:ext uri="{FF2B5EF4-FFF2-40B4-BE49-F238E27FC236}">
                <a16:creationId xmlns:a16="http://schemas.microsoft.com/office/drawing/2014/main" id="{5A3A601F-7608-DCF0-9D7E-4C63DA0FF46D}"/>
              </a:ext>
            </a:extLst>
          </p:cNvPr>
          <p:cNvPicPr>
            <a:picLocks noChangeAspect="1"/>
          </p:cNvPicPr>
          <p:nvPr/>
        </p:nvPicPr>
        <p:blipFill>
          <a:blip r:embed="rId4"/>
          <a:stretch>
            <a:fillRect/>
          </a:stretch>
        </p:blipFill>
        <p:spPr>
          <a:xfrm>
            <a:off x="6913320" y="1011700"/>
            <a:ext cx="1948494" cy="635192"/>
          </a:xfrm>
          <a:prstGeom prst="rect">
            <a:avLst/>
          </a:prstGeom>
        </p:spPr>
      </p:pic>
      <p:pic>
        <p:nvPicPr>
          <p:cNvPr id="8" name="Picture 7">
            <a:extLst>
              <a:ext uri="{FF2B5EF4-FFF2-40B4-BE49-F238E27FC236}">
                <a16:creationId xmlns:a16="http://schemas.microsoft.com/office/drawing/2014/main" id="{DB59648B-1A64-3756-4712-DABED3E7557B}"/>
              </a:ext>
            </a:extLst>
          </p:cNvPr>
          <p:cNvPicPr>
            <a:picLocks noChangeAspect="1"/>
          </p:cNvPicPr>
          <p:nvPr/>
        </p:nvPicPr>
        <p:blipFill>
          <a:blip r:embed="rId5"/>
          <a:stretch>
            <a:fillRect/>
          </a:stretch>
        </p:blipFill>
        <p:spPr>
          <a:xfrm>
            <a:off x="7487093" y="3090107"/>
            <a:ext cx="800947" cy="843475"/>
          </a:xfrm>
          <a:prstGeom prst="rect">
            <a:avLst/>
          </a:prstGeom>
        </p:spPr>
      </p:pic>
      <p:pic>
        <p:nvPicPr>
          <p:cNvPr id="12" name="Picture 11">
            <a:extLst>
              <a:ext uri="{FF2B5EF4-FFF2-40B4-BE49-F238E27FC236}">
                <a16:creationId xmlns:a16="http://schemas.microsoft.com/office/drawing/2014/main" id="{4DBF6F34-1C3F-028F-388A-69DA1E2D30A2}"/>
              </a:ext>
            </a:extLst>
          </p:cNvPr>
          <p:cNvPicPr>
            <a:picLocks noChangeAspect="1"/>
          </p:cNvPicPr>
          <p:nvPr/>
        </p:nvPicPr>
        <p:blipFill>
          <a:blip r:embed="rId6"/>
          <a:stretch>
            <a:fillRect/>
          </a:stretch>
        </p:blipFill>
        <p:spPr>
          <a:xfrm>
            <a:off x="794995" y="1011700"/>
            <a:ext cx="1842770" cy="784830"/>
          </a:xfrm>
          <a:prstGeom prst="rect">
            <a:avLst/>
          </a:prstGeom>
        </p:spPr>
      </p:pic>
      <p:pic>
        <p:nvPicPr>
          <p:cNvPr id="13" name="Picture 12">
            <a:extLst>
              <a:ext uri="{FF2B5EF4-FFF2-40B4-BE49-F238E27FC236}">
                <a16:creationId xmlns:a16="http://schemas.microsoft.com/office/drawing/2014/main" id="{B90814AB-7400-1C94-EA5F-293359A50A9C}"/>
              </a:ext>
            </a:extLst>
          </p:cNvPr>
          <p:cNvPicPr>
            <a:picLocks noChangeAspect="1"/>
          </p:cNvPicPr>
          <p:nvPr/>
        </p:nvPicPr>
        <p:blipFill>
          <a:blip r:embed="rId7"/>
          <a:stretch>
            <a:fillRect/>
          </a:stretch>
        </p:blipFill>
        <p:spPr>
          <a:xfrm>
            <a:off x="855960" y="3119273"/>
            <a:ext cx="1190744" cy="666727"/>
          </a:xfrm>
          <a:prstGeom prst="rect">
            <a:avLst/>
          </a:prstGeom>
        </p:spPr>
      </p:pic>
    </p:spTree>
    <p:extLst>
      <p:ext uri="{BB962C8B-B14F-4D97-AF65-F5344CB8AC3E}">
        <p14:creationId xmlns:p14="http://schemas.microsoft.com/office/powerpoint/2010/main" val="12606620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850" y="273844"/>
            <a:ext cx="8191500" cy="871804"/>
          </a:xfrm>
        </p:spPr>
        <p:txBody>
          <a:bodyPr vert="horz" lIns="91440" tIns="45720" rIns="91440" bIns="45720" rtlCol="0" anchor="ctr">
            <a:normAutofit/>
          </a:bodyPr>
          <a:lstStyle/>
          <a:p>
            <a:r>
              <a:rPr lang="nl-NL" dirty="0"/>
              <a:t>2021 overige ontwikkelingen </a:t>
            </a:r>
            <a:br>
              <a:rPr lang="nl-NL" dirty="0"/>
            </a:br>
            <a:endParaRPr lang="nl-NL" dirty="0"/>
          </a:p>
        </p:txBody>
      </p:sp>
      <p:sp>
        <p:nvSpPr>
          <p:cNvPr id="4" name="Tijdelijke aanduiding voor dianummer 3"/>
          <p:cNvSpPr>
            <a:spLocks noGrp="1"/>
          </p:cNvSpPr>
          <p:nvPr>
            <p:ph type="sldNum" sz="quarter" idx="12"/>
          </p:nvPr>
        </p:nvSpPr>
        <p:spPr>
          <a:xfrm>
            <a:off x="8642107" y="0"/>
            <a:ext cx="285993" cy="273844"/>
          </a:xfrm>
        </p:spPr>
        <p:txBody>
          <a:bodyPr vert="horz" wrap="none" lIns="91440" tIns="45720" rIns="91440" bIns="45720" rtlCol="0" anchor="ctr">
            <a:normAutofit/>
          </a:bodyPr>
          <a:lstStyle/>
          <a:p>
            <a:pPr>
              <a:spcAft>
                <a:spcPts val="600"/>
              </a:spcAft>
            </a:pPr>
            <a:fld id="{2A2E47CC-A63E-46C2-BC8A-EC5A96BF4D3B}" type="slidenum">
              <a:rPr lang="nl-NL" smtClean="0"/>
              <a:pPr>
                <a:spcAft>
                  <a:spcPts val="600"/>
                </a:spcAft>
              </a:pPr>
              <a:t>9</a:t>
            </a:fld>
            <a:endParaRPr lang="nl-NL"/>
          </a:p>
        </p:txBody>
      </p:sp>
      <p:sp>
        <p:nvSpPr>
          <p:cNvPr id="9" name="TextBox 8">
            <a:extLst>
              <a:ext uri="{FF2B5EF4-FFF2-40B4-BE49-F238E27FC236}">
                <a16:creationId xmlns:a16="http://schemas.microsoft.com/office/drawing/2014/main" id="{306BA1D6-819D-4B4E-A8E4-3C545B5B42A8}"/>
              </a:ext>
            </a:extLst>
          </p:cNvPr>
          <p:cNvSpPr txBox="1"/>
          <p:nvPr/>
        </p:nvSpPr>
        <p:spPr>
          <a:xfrm>
            <a:off x="263337" y="770930"/>
            <a:ext cx="8001167" cy="2541593"/>
          </a:xfrm>
          <a:prstGeom prst="rect">
            <a:avLst/>
          </a:prstGeom>
          <a:noFill/>
        </p:spPr>
        <p:txBody>
          <a:bodyPr wrap="square">
            <a:spAutoFit/>
          </a:bodyPr>
          <a:lstStyle/>
          <a:p>
            <a:pPr marL="342900" lvl="0" indent="-342900">
              <a:lnSpc>
                <a:spcPct val="115000"/>
              </a:lnSpc>
              <a:spcBef>
                <a:spcPts val="500"/>
              </a:spcBef>
              <a:buFont typeface="Corbel" panose="020B0503020204020204" pitchFamily="34" charset="0"/>
              <a:buChar char="•"/>
            </a:pPr>
            <a:r>
              <a:rPr lang="en-US" sz="1000" dirty="0" err="1">
                <a:solidFill>
                  <a:srgbClr val="202124"/>
                </a:solidFill>
                <a:effectLst/>
                <a:latin typeface="Corbel" panose="020B0503020204020204" pitchFamily="34" charset="0"/>
                <a:ea typeface="Times New Roman" panose="02020603050405020304" pitchFamily="18" charset="0"/>
                <a:cs typeface="Arial" panose="020B0604020202020204" pitchFamily="34" charset="0"/>
              </a:rPr>
              <a:t>Ecovadis</a:t>
            </a:r>
            <a:endParaRPr lang="de-DE" sz="1000" dirty="0">
              <a:effectLst/>
              <a:latin typeface="Corbel" panose="020B0503020204020204" pitchFamily="34" charset="0"/>
              <a:ea typeface="Times New Roman" panose="02020603050405020304" pitchFamily="18" charset="0"/>
              <a:cs typeface="Arial" panose="020B0604020202020204" pitchFamily="34" charset="0"/>
            </a:endParaRPr>
          </a:p>
          <a:p>
            <a:pPr marL="742950" lvl="1" indent="-285750">
              <a:lnSpc>
                <a:spcPct val="115000"/>
              </a:lnSpc>
              <a:spcBef>
                <a:spcPts val="500"/>
              </a:spcBef>
              <a:buFont typeface="Courier New" panose="02070309020205020404" pitchFamily="49" charset="0"/>
              <a:buChar char="o"/>
            </a:pPr>
            <a:r>
              <a:rPr lang="en-US" sz="1000" dirty="0" err="1">
                <a:solidFill>
                  <a:srgbClr val="202124"/>
                </a:solidFill>
                <a:effectLst/>
                <a:latin typeface="Corbel" panose="020B0503020204020204" pitchFamily="34" charset="0"/>
                <a:ea typeface="Times New Roman" panose="02020603050405020304" pitchFamily="18" charset="0"/>
                <a:cs typeface="Arial" panose="020B0604020202020204" pitchFamily="34" charset="0"/>
              </a:rPr>
              <a:t>Wij</a:t>
            </a:r>
            <a:r>
              <a:rPr lang="en-US" sz="1000" dirty="0">
                <a:solidFill>
                  <a:srgbClr val="202124"/>
                </a:solidFill>
                <a:effectLst/>
                <a:latin typeface="Corbel" panose="020B0503020204020204" pitchFamily="34" charset="0"/>
                <a:ea typeface="Times New Roman" panose="02020603050405020304" pitchFamily="18" charset="0"/>
                <a:cs typeface="Arial" panose="020B0604020202020204" pitchFamily="34" charset="0"/>
              </a:rPr>
              <a:t> </a:t>
            </a:r>
            <a:r>
              <a:rPr lang="en-US" sz="1000" dirty="0" err="1">
                <a:solidFill>
                  <a:srgbClr val="202124"/>
                </a:solidFill>
                <a:effectLst/>
                <a:latin typeface="Corbel" panose="020B0503020204020204" pitchFamily="34" charset="0"/>
                <a:ea typeface="Times New Roman" panose="02020603050405020304" pitchFamily="18" charset="0"/>
                <a:cs typeface="Arial" panose="020B0604020202020204" pitchFamily="34" charset="0"/>
              </a:rPr>
              <a:t>hebben</a:t>
            </a:r>
            <a:r>
              <a:rPr lang="en-US" sz="1000" dirty="0">
                <a:solidFill>
                  <a:srgbClr val="202124"/>
                </a:solidFill>
                <a:effectLst/>
                <a:latin typeface="Corbel" panose="020B0503020204020204" pitchFamily="34" charset="0"/>
                <a:ea typeface="Times New Roman" panose="02020603050405020304" pitchFamily="18" charset="0"/>
                <a:cs typeface="Arial" panose="020B0604020202020204" pitchFamily="34" charset="0"/>
              </a:rPr>
              <a:t> in 2021 de silver medal </a:t>
            </a:r>
            <a:r>
              <a:rPr lang="en-US" sz="1000" dirty="0" err="1">
                <a:solidFill>
                  <a:srgbClr val="202124"/>
                </a:solidFill>
                <a:effectLst/>
                <a:latin typeface="Corbel" panose="020B0503020204020204" pitchFamily="34" charset="0"/>
                <a:ea typeface="Times New Roman" panose="02020603050405020304" pitchFamily="18" charset="0"/>
                <a:cs typeface="Arial" panose="020B0604020202020204" pitchFamily="34" charset="0"/>
              </a:rPr>
              <a:t>behaald</a:t>
            </a:r>
            <a:r>
              <a:rPr lang="en-US" sz="1000" dirty="0">
                <a:solidFill>
                  <a:srgbClr val="202124"/>
                </a:solidFill>
                <a:effectLst/>
                <a:latin typeface="Corbel" panose="020B0503020204020204" pitchFamily="34" charset="0"/>
                <a:ea typeface="Times New Roman" panose="02020603050405020304" pitchFamily="18" charset="0"/>
                <a:cs typeface="Arial" panose="020B0604020202020204" pitchFamily="34" charset="0"/>
              </a:rPr>
              <a:t> </a:t>
            </a:r>
            <a:r>
              <a:rPr lang="en-US" sz="1000" dirty="0" err="1">
                <a:solidFill>
                  <a:srgbClr val="202124"/>
                </a:solidFill>
                <a:effectLst/>
                <a:latin typeface="Corbel" panose="020B0503020204020204" pitchFamily="34" charset="0"/>
                <a:ea typeface="Times New Roman" panose="02020603050405020304" pitchFamily="18" charset="0"/>
                <a:cs typeface="Arial" panose="020B0604020202020204" pitchFamily="34" charset="0"/>
              </a:rPr>
              <a:t>bij</a:t>
            </a:r>
            <a:r>
              <a:rPr lang="en-US" sz="1000" dirty="0">
                <a:solidFill>
                  <a:srgbClr val="202124"/>
                </a:solidFill>
                <a:effectLst/>
                <a:latin typeface="Corbel" panose="020B0503020204020204" pitchFamily="34" charset="0"/>
                <a:ea typeface="Times New Roman" panose="02020603050405020304" pitchFamily="18" charset="0"/>
                <a:cs typeface="Arial" panose="020B0604020202020204" pitchFamily="34" charset="0"/>
              </a:rPr>
              <a:t> de </a:t>
            </a:r>
            <a:r>
              <a:rPr lang="en-US" sz="1000" dirty="0" err="1">
                <a:solidFill>
                  <a:srgbClr val="202124"/>
                </a:solidFill>
                <a:effectLst/>
                <a:latin typeface="Corbel" panose="020B0503020204020204" pitchFamily="34" charset="0"/>
                <a:ea typeface="Times New Roman" panose="02020603050405020304" pitchFamily="18" charset="0"/>
                <a:cs typeface="Arial" panose="020B0604020202020204" pitchFamily="34" charset="0"/>
              </a:rPr>
              <a:t>Ecovadis</a:t>
            </a:r>
            <a:r>
              <a:rPr lang="en-US" sz="1000" dirty="0">
                <a:solidFill>
                  <a:srgbClr val="202124"/>
                </a:solidFill>
                <a:effectLst/>
                <a:latin typeface="Corbel" panose="020B0503020204020204" pitchFamily="34" charset="0"/>
                <a:ea typeface="Times New Roman" panose="02020603050405020304" pitchFamily="18" charset="0"/>
                <a:cs typeface="Arial" panose="020B0604020202020204" pitchFamily="34" charset="0"/>
              </a:rPr>
              <a:t> audit </a:t>
            </a:r>
            <a:endParaRPr lang="de-DE" sz="1000" dirty="0">
              <a:effectLst/>
              <a:latin typeface="Corbel" panose="020B0503020204020204" pitchFamily="34" charset="0"/>
              <a:ea typeface="Times New Roman" panose="02020603050405020304" pitchFamily="18" charset="0"/>
              <a:cs typeface="Times New Roman" panose="02020603050405020304" pitchFamily="18" charset="0"/>
            </a:endParaRPr>
          </a:p>
          <a:p>
            <a:pPr marL="342900" lvl="0" indent="-342900">
              <a:lnSpc>
                <a:spcPct val="115000"/>
              </a:lnSpc>
              <a:spcBef>
                <a:spcPts val="500"/>
              </a:spcBef>
              <a:buFont typeface="Corbel" panose="020B0503020204020204" pitchFamily="34" charset="0"/>
              <a:buChar char="•"/>
            </a:pPr>
            <a:r>
              <a:rPr lang="en-US" sz="1000" dirty="0">
                <a:solidFill>
                  <a:srgbClr val="000000"/>
                </a:solidFill>
                <a:effectLst/>
                <a:latin typeface="Corbel" panose="020B0503020204020204" pitchFamily="34" charset="0"/>
                <a:ea typeface="Times New Roman" panose="02020603050405020304" pitchFamily="18" charset="0"/>
                <a:cs typeface="Arial" panose="020B0604020202020204" pitchFamily="34" charset="0"/>
              </a:rPr>
              <a:t>CO² Footprint </a:t>
            </a:r>
            <a:endParaRPr lang="de-DE" sz="1000" dirty="0">
              <a:effectLst/>
              <a:latin typeface="Corbel" panose="020B0503020204020204" pitchFamily="34" charset="0"/>
              <a:ea typeface="Times New Roman" panose="02020603050405020304" pitchFamily="18" charset="0"/>
              <a:cs typeface="Arial" panose="020B0604020202020204" pitchFamily="34" charset="0"/>
            </a:endParaRPr>
          </a:p>
          <a:p>
            <a:pPr marL="742950" lvl="1" indent="-285750">
              <a:lnSpc>
                <a:spcPct val="115000"/>
              </a:lnSpc>
              <a:spcBef>
                <a:spcPts val="500"/>
              </a:spcBef>
              <a:buFont typeface="Courier New" panose="02070309020205020404" pitchFamily="49" charset="0"/>
              <a:buChar char="o"/>
            </a:pPr>
            <a:r>
              <a:rPr lang="en-US" sz="1000" dirty="0">
                <a:solidFill>
                  <a:srgbClr val="000000"/>
                </a:solidFill>
                <a:effectLst/>
                <a:latin typeface="Corbel" panose="020B0503020204020204" pitchFamily="34" charset="0"/>
                <a:ea typeface="Times New Roman" panose="02020603050405020304" pitchFamily="18" charset="0"/>
                <a:cs typeface="Arial" panose="020B0604020202020204" pitchFamily="34" charset="0"/>
              </a:rPr>
              <a:t>In 2021 </a:t>
            </a:r>
            <a:r>
              <a:rPr lang="en-US" sz="1000" dirty="0" err="1">
                <a:solidFill>
                  <a:srgbClr val="000000"/>
                </a:solidFill>
                <a:effectLst/>
                <a:latin typeface="Corbel" panose="020B0503020204020204" pitchFamily="34" charset="0"/>
                <a:ea typeface="Times New Roman" panose="02020603050405020304" pitchFamily="18" charset="0"/>
                <a:cs typeface="Arial" panose="020B0604020202020204" pitchFamily="34" charset="0"/>
              </a:rPr>
              <a:t>hebben</a:t>
            </a:r>
            <a:r>
              <a:rPr lang="en-US" sz="1000" dirty="0">
                <a:solidFill>
                  <a:srgbClr val="000000"/>
                </a:solidFill>
                <a:effectLst/>
                <a:latin typeface="Corbel" panose="020B0503020204020204" pitchFamily="34" charset="0"/>
                <a:ea typeface="Times New Roman" panose="02020603050405020304" pitchFamily="18" charset="0"/>
                <a:cs typeface="Arial" panose="020B0604020202020204" pitchFamily="34" charset="0"/>
              </a:rPr>
              <a:t> </a:t>
            </a:r>
            <a:r>
              <a:rPr lang="en-US" sz="1000" dirty="0" err="1">
                <a:solidFill>
                  <a:srgbClr val="000000"/>
                </a:solidFill>
                <a:effectLst/>
                <a:latin typeface="Corbel" panose="020B0503020204020204" pitchFamily="34" charset="0"/>
                <a:ea typeface="Times New Roman" panose="02020603050405020304" pitchFamily="18" charset="0"/>
                <a:cs typeface="Arial" panose="020B0604020202020204" pitchFamily="34" charset="0"/>
              </a:rPr>
              <a:t>wij</a:t>
            </a:r>
            <a:r>
              <a:rPr lang="en-US" sz="1000" dirty="0">
                <a:solidFill>
                  <a:srgbClr val="000000"/>
                </a:solidFill>
                <a:effectLst/>
                <a:latin typeface="Corbel" panose="020B0503020204020204" pitchFamily="34" charset="0"/>
                <a:ea typeface="Times New Roman" panose="02020603050405020304" pitchFamily="18" charset="0"/>
                <a:cs typeface="Arial" panose="020B0604020202020204" pitchFamily="34" charset="0"/>
              </a:rPr>
              <a:t> de CO² Footprint laten </a:t>
            </a:r>
            <a:r>
              <a:rPr lang="en-US" sz="1000" dirty="0" err="1">
                <a:solidFill>
                  <a:srgbClr val="000000"/>
                </a:solidFill>
                <a:effectLst/>
                <a:latin typeface="Corbel" panose="020B0503020204020204" pitchFamily="34" charset="0"/>
                <a:ea typeface="Times New Roman" panose="02020603050405020304" pitchFamily="18" charset="0"/>
                <a:cs typeface="Arial" panose="020B0604020202020204" pitchFamily="34" charset="0"/>
              </a:rPr>
              <a:t>berekenen</a:t>
            </a:r>
            <a:r>
              <a:rPr lang="en-US" sz="1000" dirty="0">
                <a:solidFill>
                  <a:srgbClr val="000000"/>
                </a:solidFill>
                <a:effectLst/>
                <a:latin typeface="Corbel" panose="020B0503020204020204" pitchFamily="34" charset="0"/>
                <a:ea typeface="Times New Roman" panose="02020603050405020304" pitchFamily="18" charset="0"/>
                <a:cs typeface="Arial" panose="020B0604020202020204" pitchFamily="34" charset="0"/>
              </a:rPr>
              <a:t> van </a:t>
            </a:r>
            <a:r>
              <a:rPr lang="en-US" sz="1000" dirty="0" err="1">
                <a:solidFill>
                  <a:srgbClr val="000000"/>
                </a:solidFill>
                <a:effectLst/>
                <a:latin typeface="Corbel" panose="020B0503020204020204" pitchFamily="34" charset="0"/>
                <a:ea typeface="Times New Roman" panose="02020603050405020304" pitchFamily="18" charset="0"/>
                <a:cs typeface="Arial" panose="020B0604020202020204" pitchFamily="34" charset="0"/>
              </a:rPr>
              <a:t>onze</a:t>
            </a:r>
            <a:r>
              <a:rPr lang="en-US" sz="1000" dirty="0">
                <a:solidFill>
                  <a:srgbClr val="000000"/>
                </a:solidFill>
                <a:effectLst/>
                <a:latin typeface="Corbel" panose="020B0503020204020204" pitchFamily="34" charset="0"/>
                <a:ea typeface="Times New Roman" panose="02020603050405020304" pitchFamily="18" charset="0"/>
                <a:cs typeface="Arial" panose="020B0604020202020204" pitchFamily="34" charset="0"/>
              </a:rPr>
              <a:t> Wasserij </a:t>
            </a:r>
            <a:r>
              <a:rPr lang="en-US" sz="1000" dirty="0" err="1">
                <a:solidFill>
                  <a:srgbClr val="000000"/>
                </a:solidFill>
                <a:effectLst/>
                <a:latin typeface="Corbel" panose="020B0503020204020204" pitchFamily="34" charset="0"/>
                <a:ea typeface="Times New Roman" panose="02020603050405020304" pitchFamily="18" charset="0"/>
                <a:cs typeface="Arial" panose="020B0604020202020204" pitchFamily="34" charset="0"/>
              </a:rPr>
              <a:t>locaties</a:t>
            </a:r>
            <a:r>
              <a:rPr lang="en-US" sz="1000" dirty="0">
                <a:solidFill>
                  <a:srgbClr val="000000"/>
                </a:solidFill>
                <a:effectLst/>
                <a:latin typeface="Corbel" panose="020B0503020204020204" pitchFamily="34" charset="0"/>
                <a:ea typeface="Times New Roman" panose="02020603050405020304" pitchFamily="18" charset="0"/>
                <a:cs typeface="Arial" panose="020B0604020202020204" pitchFamily="34" charset="0"/>
              </a:rPr>
              <a:t>  </a:t>
            </a:r>
          </a:p>
          <a:p>
            <a:pPr marL="1200150" lvl="2" indent="-285750">
              <a:lnSpc>
                <a:spcPct val="115000"/>
              </a:lnSpc>
              <a:spcBef>
                <a:spcPts val="500"/>
              </a:spcBef>
              <a:buFont typeface="Courier New" panose="02070309020205020404" pitchFamily="49" charset="0"/>
              <a:buChar char="o"/>
            </a:pPr>
            <a:r>
              <a:rPr lang="nl-NL" sz="1000" dirty="0">
                <a:solidFill>
                  <a:srgbClr val="000000"/>
                </a:solidFill>
                <a:latin typeface="Corbel" panose="020B0503020204020204" pitchFamily="34" charset="0"/>
                <a:ea typeface="Times New Roman" panose="02020603050405020304" pitchFamily="18" charset="0"/>
                <a:cs typeface="Arial" panose="020B0604020202020204" pitchFamily="34" charset="0"/>
              </a:rPr>
              <a:t>o	Uitstoot Bad Vilbel 0.2688 per kg wasgoed</a:t>
            </a:r>
          </a:p>
          <a:p>
            <a:pPr marL="1200150" lvl="2" indent="-285750">
              <a:lnSpc>
                <a:spcPct val="115000"/>
              </a:lnSpc>
              <a:spcBef>
                <a:spcPts val="500"/>
              </a:spcBef>
              <a:buFont typeface="Courier New" panose="02070309020205020404" pitchFamily="49" charset="0"/>
              <a:buChar char="o"/>
            </a:pPr>
            <a:r>
              <a:rPr lang="nl-NL" sz="1000" dirty="0">
                <a:solidFill>
                  <a:srgbClr val="000000"/>
                </a:solidFill>
                <a:latin typeface="Corbel" panose="020B0503020204020204" pitchFamily="34" charset="0"/>
                <a:ea typeface="Times New Roman" panose="02020603050405020304" pitchFamily="18" charset="0"/>
                <a:cs typeface="Arial" panose="020B0604020202020204" pitchFamily="34" charset="0"/>
              </a:rPr>
              <a:t>o	Uitstoot Schiphol 0.1254 per kg wasgoed -&gt; eind 2021 verlaagd naar 0.07 per kg wasgoed door overgang naar groene stroom</a:t>
            </a:r>
          </a:p>
          <a:p>
            <a:pPr marL="1200150" lvl="2" indent="-285750">
              <a:lnSpc>
                <a:spcPct val="115000"/>
              </a:lnSpc>
              <a:spcBef>
                <a:spcPts val="500"/>
              </a:spcBef>
              <a:buFont typeface="Courier New" panose="02070309020205020404" pitchFamily="49" charset="0"/>
              <a:buChar char="o"/>
            </a:pPr>
            <a:r>
              <a:rPr lang="nl-NL" sz="1000" dirty="0">
                <a:solidFill>
                  <a:srgbClr val="000000"/>
                </a:solidFill>
                <a:latin typeface="Corbel" panose="020B0503020204020204" pitchFamily="34" charset="0"/>
                <a:ea typeface="Times New Roman" panose="02020603050405020304" pitchFamily="18" charset="0"/>
                <a:cs typeface="Arial" panose="020B0604020202020204" pitchFamily="34" charset="0"/>
              </a:rPr>
              <a:t>o	Uitstoot  Nederhorst 0.395 per kg wasgoed -&gt; eind 2021 verlaagd naar 0.2809 per kg wasgoed door overgang naar groene stroom</a:t>
            </a:r>
          </a:p>
          <a:p>
            <a:pPr marL="1200150" lvl="2" indent="-285750">
              <a:lnSpc>
                <a:spcPct val="115000"/>
              </a:lnSpc>
              <a:spcBef>
                <a:spcPts val="500"/>
              </a:spcBef>
              <a:buFont typeface="Courier New" panose="02070309020205020404" pitchFamily="49" charset="0"/>
              <a:buChar char="o"/>
            </a:pPr>
            <a:endParaRPr lang="en-US" sz="1000" dirty="0">
              <a:solidFill>
                <a:srgbClr val="000000"/>
              </a:solidFill>
              <a:latin typeface="Corbel" panose="020B0503020204020204" pitchFamily="34" charset="0"/>
              <a:ea typeface="Times New Roman" panose="02020603050405020304" pitchFamily="18" charset="0"/>
              <a:cs typeface="Arial" panose="020B0604020202020204" pitchFamily="34" charset="0"/>
            </a:endParaRPr>
          </a:p>
          <a:p>
            <a:pPr marL="742950" lvl="1" indent="-285750">
              <a:lnSpc>
                <a:spcPct val="115000"/>
              </a:lnSpc>
              <a:spcBef>
                <a:spcPts val="500"/>
              </a:spcBef>
              <a:buFont typeface="Courier New" panose="02070309020205020404" pitchFamily="49" charset="0"/>
              <a:buChar char="o"/>
            </a:pPr>
            <a:endParaRPr lang="de-DE" sz="1000" dirty="0">
              <a:effectLst/>
              <a:latin typeface="Corbel" panose="020B0503020204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847474309"/>
      </p:ext>
    </p:extLst>
  </p:cSld>
  <p:clrMapOvr>
    <a:masterClrMapping/>
  </p:clrMapOvr>
</p:sld>
</file>

<file path=ppt/theme/theme1.xml><?xml version="1.0" encoding="utf-8"?>
<a:theme xmlns:a="http://schemas.openxmlformats.org/drawingml/2006/main" name="Lamme">
  <a:themeElements>
    <a:clrScheme name="Lamme">
      <a:dk1>
        <a:srgbClr val="1D1D1B"/>
      </a:dk1>
      <a:lt1>
        <a:srgbClr val="FFFFFF"/>
      </a:lt1>
      <a:dk2>
        <a:srgbClr val="000000"/>
      </a:dk2>
      <a:lt2>
        <a:srgbClr val="FFFFFF"/>
      </a:lt2>
      <a:accent1>
        <a:srgbClr val="008BD2"/>
      </a:accent1>
      <a:accent2>
        <a:srgbClr val="7F7F7F"/>
      </a:accent2>
      <a:accent3>
        <a:srgbClr val="7F8FA9"/>
      </a:accent3>
      <a:accent4>
        <a:srgbClr val="008BD2"/>
      </a:accent4>
      <a:accent5>
        <a:srgbClr val="7F8FA9"/>
      </a:accent5>
      <a:accent6>
        <a:srgbClr val="008BD2"/>
      </a:accent6>
      <a:hlink>
        <a:srgbClr val="1D1D1B"/>
      </a:hlink>
      <a:folHlink>
        <a:srgbClr val="1D1D1B"/>
      </a:folHlink>
    </a:clrScheme>
    <a:fontScheme name="Lamme">
      <a:majorFont>
        <a:latin typeface="Verdana"/>
        <a:ea typeface=""/>
        <a:cs typeface=""/>
      </a:majorFont>
      <a:minorFont>
        <a:latin typeface="Verdana"/>
        <a:ea typeface=""/>
        <a:cs typeface=""/>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Lamme PPT sjabloon  -  Alleen-lezen" id="{B56E8E25-0D91-41DD-B974-160B5B112734}" vid="{C2F5C12E-56F6-4665-9C5B-BCE02BE245ED}"/>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2D2E559C44FE8479C3101AFAD6DFA37" ma:contentTypeVersion="16" ma:contentTypeDescription="Een nieuw document maken." ma:contentTypeScope="" ma:versionID="1c176ad6abef5db80edd91bc1c9ab8ee">
  <xsd:schema xmlns:xsd="http://www.w3.org/2001/XMLSchema" xmlns:xs="http://www.w3.org/2001/XMLSchema" xmlns:p="http://schemas.microsoft.com/office/2006/metadata/properties" xmlns:ns2="e131b76f-eb29-4317-82b7-921a6da5fcc1" xmlns:ns3="a93525f9-6331-41d7-b960-3821b29480ee" targetNamespace="http://schemas.microsoft.com/office/2006/metadata/properties" ma:root="true" ma:fieldsID="908614324dea8fa61f81d1a6576761f6" ns2:_="" ns3:_="">
    <xsd:import namespace="e131b76f-eb29-4317-82b7-921a6da5fcc1"/>
    <xsd:import namespace="a93525f9-6331-41d7-b960-3821b29480e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3:SharedWithUsers" minOccurs="0"/>
                <xsd:element ref="ns3:SharedWithDetails" minOccurs="0"/>
                <xsd:element ref="ns2:MediaServiceAutoKeyPoints" minOccurs="0"/>
                <xsd:element ref="ns2:MediaServiceKeyPoints" minOccurs="0"/>
                <xsd:element ref="ns2:lcf76f155ced4ddcb4097134ff3c332f" minOccurs="0"/>
                <xsd:element ref="ns3:TaxCatchAll" minOccurs="0"/>
                <xsd:element ref="ns2:MediaServiceGenerationTime" minOccurs="0"/>
                <xsd:element ref="ns2:MediaServiceEventHashCod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31b76f-eb29-4317-82b7-921a6da5fcc1"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Afbeeldingtags" ma:readOnly="false" ma:fieldId="{5cf76f15-5ced-4ddc-b409-7134ff3c332f}" ma:taxonomyMulti="true" ma:sspId="21579013-0d4c-4919-8161-2f96a25ac018" ma:termSetId="09814cd3-568e-fe90-9814-8d621ff8fb84" ma:anchorId="fba54fb3-c3e1-fe81-a776-ca4b69148c4d" ma:open="true" ma:isKeyword="false">
      <xsd:complexType>
        <xsd:sequence>
          <xsd:element ref="pc:Terms" minOccurs="0" maxOccurs="1"/>
        </xsd:sequence>
      </xsd:complex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93525f9-6331-41d7-b960-3821b29480ee" elementFormDefault="qualified">
    <xsd:import namespace="http://schemas.microsoft.com/office/2006/documentManagement/types"/>
    <xsd:import namespace="http://schemas.microsoft.com/office/infopath/2007/PartnerControls"/>
    <xsd:element name="SharedWithUsers" ma:index="13"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Gedeeld met details" ma:internalName="SharedWithDetails" ma:readOnly="true">
      <xsd:simpleType>
        <xsd:restriction base="dms:Note">
          <xsd:maxLength value="255"/>
        </xsd:restriction>
      </xsd:simpleType>
    </xsd:element>
    <xsd:element name="TaxCatchAll" ma:index="19" nillable="true" ma:displayName="Taxonomy Catch All Column" ma:hidden="true" ma:list="{40844176-209b-4be7-971c-81243bf925c2}" ma:internalName="TaxCatchAll" ma:showField="CatchAllData" ma:web="a93525f9-6331-41d7-b960-3821b29480e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a93525f9-6331-41d7-b960-3821b29480ee">
      <UserInfo>
        <DisplayName>Jan Lamme</DisplayName>
        <AccountId>189</AccountId>
        <AccountType/>
      </UserInfo>
    </SharedWithUsers>
    <TaxCatchAll xmlns="a93525f9-6331-41d7-b960-3821b29480ee" xsi:nil="true"/>
    <lcf76f155ced4ddcb4097134ff3c332f xmlns="e131b76f-eb29-4317-82b7-921a6da5fcc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128FBC8-D3FD-421B-945D-64BF1304D156}">
  <ds:schemaRefs>
    <ds:schemaRef ds:uri="http://schemas.microsoft.com/sharepoint/v3/contenttype/forms"/>
  </ds:schemaRefs>
</ds:datastoreItem>
</file>

<file path=customXml/itemProps2.xml><?xml version="1.0" encoding="utf-8"?>
<ds:datastoreItem xmlns:ds="http://schemas.openxmlformats.org/officeDocument/2006/customXml" ds:itemID="{A4E5965F-5138-4D00-A92F-65EE5300C42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131b76f-eb29-4317-82b7-921a6da5fcc1"/>
    <ds:schemaRef ds:uri="a93525f9-6331-41d7-b960-3821b29480e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F30D8D5-7E90-461E-BB2C-E8E505378F43}">
  <ds:schemaRefs>
    <ds:schemaRef ds:uri="e131b76f-eb29-4317-82b7-921a6da5fcc1"/>
    <ds:schemaRef ds:uri="http://purl.org/dc/elements/1.1/"/>
    <ds:schemaRef ds:uri="http://www.w3.org/XML/1998/namespace"/>
    <ds:schemaRef ds:uri="http://purl.org/dc/terms/"/>
    <ds:schemaRef ds:uri="http://schemas.microsoft.com/office/infopath/2007/PartnerControls"/>
    <ds:schemaRef ds:uri="http://schemas.microsoft.com/office/2006/documentManagement/types"/>
    <ds:schemaRef ds:uri="http://schemas.openxmlformats.org/package/2006/metadata/core-properties"/>
    <ds:schemaRef ds:uri="a93525f9-6331-41d7-b960-3821b29480ee"/>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Lamme PPT sjabloon</Template>
  <TotalTime>0</TotalTime>
  <Words>1459</Words>
  <Application>Microsoft Office PowerPoint</Application>
  <PresentationFormat>On-screen Show (16:9)</PresentationFormat>
  <Paragraphs>86</Paragraphs>
  <Slides>12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Arial</vt:lpstr>
      <vt:lpstr>Calibri</vt:lpstr>
      <vt:lpstr>Corbel</vt:lpstr>
      <vt:lpstr>Courier New</vt:lpstr>
      <vt:lpstr>Symbol</vt:lpstr>
      <vt:lpstr>Verdana</vt:lpstr>
      <vt:lpstr>Wingdings</vt:lpstr>
      <vt:lpstr>Lamme</vt:lpstr>
      <vt:lpstr>  MVO jaarverslag 2022 </vt:lpstr>
      <vt:lpstr>INHOUD </vt:lpstr>
      <vt:lpstr> INLEIDING </vt:lpstr>
      <vt:lpstr> Over ons </vt:lpstr>
      <vt:lpstr>Over Ons  </vt:lpstr>
      <vt:lpstr>Over Ons  </vt:lpstr>
      <vt:lpstr>MVO Prestatieladder </vt:lpstr>
      <vt:lpstr>2022 in vogelvlucht</vt:lpstr>
      <vt:lpstr>2021 overige ontwikkelingen  </vt:lpstr>
      <vt:lpstr>2022 overige ontwikkelingen  </vt:lpstr>
      <vt:lpstr>Strategische Doelstellingen  </vt:lpstr>
      <vt:lpstr>Vooruitblik 2023 &amp; 2024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Johan Cornelisse</dc:creator>
  <cp:lastModifiedBy>Bianca van Egmond</cp:lastModifiedBy>
  <cp:revision>23</cp:revision>
  <cp:lastPrinted>2021-06-14T12:15:24Z</cp:lastPrinted>
  <dcterms:created xsi:type="dcterms:W3CDTF">2021-02-17T10:36:02Z</dcterms:created>
  <dcterms:modified xsi:type="dcterms:W3CDTF">2024-01-16T11:23:32Z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0x01010092D2E559C44FE8479C3101AFAD6DFA37</vt:lpwstr>
  </property>
  <property fmtid="{D5CDD505-2E9C-101B-9397-08002B2CF9AE}" pid="3" name="MediaServiceImageTags">
    <vt:lpwstr/>
  </property>
</Properties>
</file>